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35" r:id="rId3"/>
    <p:sldId id="260" r:id="rId4"/>
    <p:sldId id="263" r:id="rId5"/>
    <p:sldId id="257" r:id="rId6"/>
    <p:sldId id="270" r:id="rId7"/>
    <p:sldId id="266" r:id="rId8"/>
    <p:sldId id="289" r:id="rId9"/>
    <p:sldId id="288" r:id="rId10"/>
    <p:sldId id="287" r:id="rId11"/>
    <p:sldId id="268" r:id="rId12"/>
    <p:sldId id="262" r:id="rId13"/>
    <p:sldId id="337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001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to Regular"/>
        <a:ea typeface="Lato Regular"/>
        <a:cs typeface="Lato Regular"/>
        <a:sym typeface="Lato Regular"/>
      </a:defRPr>
    </a:lvl1pPr>
    <a:lvl2pPr marL="0" marR="0" indent="342900" algn="l" defTabSz="8001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to Regular"/>
        <a:ea typeface="Lato Regular"/>
        <a:cs typeface="Lato Regular"/>
        <a:sym typeface="Lato Regular"/>
      </a:defRPr>
    </a:lvl2pPr>
    <a:lvl3pPr marL="0" marR="0" indent="685800" algn="l" defTabSz="8001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to Regular"/>
        <a:ea typeface="Lato Regular"/>
        <a:cs typeface="Lato Regular"/>
        <a:sym typeface="Lato Regular"/>
      </a:defRPr>
    </a:lvl3pPr>
    <a:lvl4pPr marL="0" marR="0" indent="1028700" algn="l" defTabSz="8001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to Regular"/>
        <a:ea typeface="Lato Regular"/>
        <a:cs typeface="Lato Regular"/>
        <a:sym typeface="Lato Regular"/>
      </a:defRPr>
    </a:lvl4pPr>
    <a:lvl5pPr marL="0" marR="0" indent="1371600" algn="l" defTabSz="8001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to Regular"/>
        <a:ea typeface="Lato Regular"/>
        <a:cs typeface="Lato Regular"/>
        <a:sym typeface="Lato Regular"/>
      </a:defRPr>
    </a:lvl5pPr>
    <a:lvl6pPr marL="0" marR="0" indent="1714500" algn="l" defTabSz="8001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to Regular"/>
        <a:ea typeface="Lato Regular"/>
        <a:cs typeface="Lato Regular"/>
        <a:sym typeface="Lato Regular"/>
      </a:defRPr>
    </a:lvl6pPr>
    <a:lvl7pPr marL="0" marR="0" indent="2057400" algn="l" defTabSz="8001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to Regular"/>
        <a:ea typeface="Lato Regular"/>
        <a:cs typeface="Lato Regular"/>
        <a:sym typeface="Lato Regular"/>
      </a:defRPr>
    </a:lvl7pPr>
    <a:lvl8pPr marL="0" marR="0" indent="2400300" algn="l" defTabSz="8001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to Regular"/>
        <a:ea typeface="Lato Regular"/>
        <a:cs typeface="Lato Regular"/>
        <a:sym typeface="Lato Regular"/>
      </a:defRPr>
    </a:lvl8pPr>
    <a:lvl9pPr marL="0" marR="0" indent="2743200" algn="l" defTabSz="8001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to Regular"/>
        <a:ea typeface="Lato Regular"/>
        <a:cs typeface="Lato Regular"/>
        <a:sym typeface="Lato Regular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0"/>
    <a:srgbClr val="007AC2"/>
    <a:srgbClr val="92278F"/>
    <a:srgbClr val="B0BC22"/>
    <a:srgbClr val="ED145B"/>
    <a:srgbClr val="F58025"/>
    <a:srgbClr val="00AFEC"/>
    <a:srgbClr val="00AEEF"/>
    <a:srgbClr val="009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-3355"/>
              <a:lumOff val="26614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8321" autoAdjust="0"/>
  </p:normalViewPr>
  <p:slideViewPr>
    <p:cSldViewPr snapToGrid="0" snapToObjects="1">
      <p:cViewPr varScale="1">
        <p:scale>
          <a:sx n="57" d="100"/>
          <a:sy n="57" d="100"/>
        </p:scale>
        <p:origin x="-1480" y="-104"/>
      </p:cViewPr>
      <p:guideLst>
        <p:guide orient="horz" pos="3072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97458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3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d">
    <p:bg>
      <p:bgPr>
        <a:gradFill flip="none" rotWithShape="1">
          <a:gsLst>
            <a:gs pos="0">
              <a:srgbClr val="E57131"/>
            </a:gs>
            <a:gs pos="100000">
              <a:srgbClr val="ED145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xfrm>
            <a:off x="19694846" y="12730480"/>
            <a:ext cx="216345" cy="190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een">
    <p:bg>
      <p:bgPr>
        <a:gradFill flip="none" rotWithShape="1">
          <a:gsLst>
            <a:gs pos="0">
              <a:srgbClr val="00A3DA"/>
            </a:gs>
            <a:gs pos="100000">
              <a:srgbClr val="A6BC3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9694846" y="12730480"/>
            <a:ext cx="216345" cy="190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rple">
    <p:bg>
      <p:bgPr>
        <a:gradFill flip="none" rotWithShape="1">
          <a:gsLst>
            <a:gs pos="0">
              <a:srgbClr val="0070AD"/>
            </a:gs>
            <a:gs pos="100000">
              <a:srgbClr val="812C7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19694846" y="12730480"/>
            <a:ext cx="216345" cy="190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range">
    <p:bg>
      <p:bgPr>
        <a:gradFill flip="none" rotWithShape="1">
          <a:gsLst>
            <a:gs pos="0">
              <a:srgbClr val="E57131"/>
            </a:gs>
            <a:gs pos="100000">
              <a:srgbClr val="FFDA1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19694846" y="12730480"/>
            <a:ext cx="216345" cy="190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nk Purple">
    <p:bg>
      <p:bgPr>
        <a:gradFill flip="none" rotWithShape="1">
          <a:gsLst>
            <a:gs pos="0">
              <a:srgbClr val="ED145B"/>
            </a:gs>
            <a:gs pos="100000">
              <a:srgbClr val="812C7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19694846" y="12730480"/>
            <a:ext cx="216345" cy="190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0359" y="8778459"/>
            <a:ext cx="3427862" cy="271869"/>
          </a:xfrm>
        </p:spPr>
        <p:txBody>
          <a:bodyPr/>
          <a:lstStyle/>
          <a:p>
            <a:pPr marL="928565" marR="4926" indent="-916866"/>
            <a:r>
              <a:rPr lang="en-US" spc="204"/>
              <a:t>End  </a:t>
            </a:r>
            <a:r>
              <a:rPr lang="en-US" spc="208"/>
              <a:t>of  </a:t>
            </a:r>
            <a:r>
              <a:rPr lang="en-US" spc="291"/>
              <a:t>Stay  </a:t>
            </a:r>
            <a:r>
              <a:rPr lang="en-US" spc="233"/>
              <a:t>Leader's  </a:t>
            </a:r>
            <a:r>
              <a:rPr lang="en-US" spc="213"/>
              <a:t>Guide</a:t>
            </a:r>
            <a:r>
              <a:rPr lang="en-US" spc="107"/>
              <a:t> </a:t>
            </a:r>
            <a:fld id="{81D60167-4931-47E6-BA6A-407CBD079E47}" type="slidenum">
              <a:rPr lang="en-US" spc="175" smtClean="0"/>
              <a:pPr marL="928565" marR="4926" indent="-916866"/>
              <a:t>‹#›</a:t>
            </a:fld>
            <a:endParaRPr lang="en-US" spc="175" dirty="0"/>
          </a:p>
        </p:txBody>
      </p:sp>
    </p:spTree>
    <p:extLst>
      <p:ext uri="{BB962C8B-B14F-4D97-AF65-F5344CB8AC3E}">
        <p14:creationId xmlns:p14="http://schemas.microsoft.com/office/powerpoint/2010/main" val="219551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11721537" y="9052786"/>
            <a:ext cx="270066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 defTabSz="584200">
              <a:lnSpc>
                <a:spcPct val="100000"/>
              </a:lnSpc>
              <a:defRPr sz="1100">
                <a:solidFill>
                  <a:srgbClr val="838383"/>
                </a:solidFill>
                <a:latin typeface="Gotham-Medium"/>
                <a:ea typeface="Gotham-Medium"/>
                <a:cs typeface="Gotham-Medium"/>
                <a:sym typeface="Gotham-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/>
          <p:nvPr/>
        </p:nvSpPr>
        <p:spPr>
          <a:xfrm>
            <a:off x="948738" y="9046436"/>
            <a:ext cx="2785225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ts val="2500"/>
              </a:lnSpc>
              <a:defRPr sz="1100">
                <a:solidFill>
                  <a:srgbClr val="515152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1pPr>
          </a:lstStyle>
          <a:p>
            <a:r>
              <a:t> © AFS Intercultural Programs, Inc. 2017</a:t>
            </a: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814916" marR="0" indent="-814916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75000"/>
        <a:buFontTx/>
        <a:buChar char="•"/>
        <a:tabLst/>
        <a:defRPr sz="6600" b="0" i="0" u="none" strike="noStrike" cap="none" spc="-132" baseline="0">
          <a:ln>
            <a:noFill/>
          </a:ln>
          <a:solidFill>
            <a:srgbClr val="FFFFFF"/>
          </a:solidFill>
          <a:uFillTx/>
          <a:latin typeface="Montserrat-Regular"/>
          <a:ea typeface="Montserrat-Regular"/>
          <a:cs typeface="Montserrat-Regular"/>
          <a:sym typeface="Montserrat-Regular"/>
        </a:defRPr>
      </a:lvl1pPr>
      <a:lvl2pPr marL="1259416" marR="0" indent="-814916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75000"/>
        <a:buFontTx/>
        <a:buChar char="•"/>
        <a:tabLst/>
        <a:defRPr sz="6600" b="0" i="0" u="none" strike="noStrike" cap="none" spc="-132" baseline="0">
          <a:ln>
            <a:noFill/>
          </a:ln>
          <a:solidFill>
            <a:srgbClr val="FFFFFF"/>
          </a:solidFill>
          <a:uFillTx/>
          <a:latin typeface="Montserrat-Regular"/>
          <a:ea typeface="Montserrat-Regular"/>
          <a:cs typeface="Montserrat-Regular"/>
          <a:sym typeface="Montserrat-Regular"/>
        </a:defRPr>
      </a:lvl2pPr>
      <a:lvl3pPr marL="1703916" marR="0" indent="-814916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75000"/>
        <a:buFontTx/>
        <a:buChar char="•"/>
        <a:tabLst/>
        <a:defRPr sz="6600" b="0" i="0" u="none" strike="noStrike" cap="none" spc="-132" baseline="0">
          <a:ln>
            <a:noFill/>
          </a:ln>
          <a:solidFill>
            <a:srgbClr val="FFFFFF"/>
          </a:solidFill>
          <a:uFillTx/>
          <a:latin typeface="Montserrat-Regular"/>
          <a:ea typeface="Montserrat-Regular"/>
          <a:cs typeface="Montserrat-Regular"/>
          <a:sym typeface="Montserrat-Regular"/>
        </a:defRPr>
      </a:lvl3pPr>
      <a:lvl4pPr marL="2148416" marR="0" indent="-814916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75000"/>
        <a:buFontTx/>
        <a:buChar char="•"/>
        <a:tabLst/>
        <a:defRPr sz="6600" b="0" i="0" u="none" strike="noStrike" cap="none" spc="-132" baseline="0">
          <a:ln>
            <a:noFill/>
          </a:ln>
          <a:solidFill>
            <a:srgbClr val="FFFFFF"/>
          </a:solidFill>
          <a:uFillTx/>
          <a:latin typeface="Montserrat-Regular"/>
          <a:ea typeface="Montserrat-Regular"/>
          <a:cs typeface="Montserrat-Regular"/>
          <a:sym typeface="Montserrat-Regular"/>
        </a:defRPr>
      </a:lvl4pPr>
      <a:lvl5pPr marL="2592916" marR="0" indent="-814916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75000"/>
        <a:buFontTx/>
        <a:buChar char="•"/>
        <a:tabLst/>
        <a:defRPr sz="6600" b="0" i="0" u="none" strike="noStrike" cap="none" spc="-132" baseline="0">
          <a:ln>
            <a:noFill/>
          </a:ln>
          <a:solidFill>
            <a:srgbClr val="FFFFFF"/>
          </a:solidFill>
          <a:uFillTx/>
          <a:latin typeface="Montserrat-Regular"/>
          <a:ea typeface="Montserrat-Regular"/>
          <a:cs typeface="Montserrat-Regular"/>
          <a:sym typeface="Montserrat-Regular"/>
        </a:defRPr>
      </a:lvl5pPr>
      <a:lvl6pPr marL="3037416" marR="0" indent="-814916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75000"/>
        <a:buFontTx/>
        <a:buChar char="•"/>
        <a:tabLst/>
        <a:defRPr sz="6600" b="0" i="0" u="none" strike="noStrike" cap="none" spc="-132" baseline="0">
          <a:ln>
            <a:noFill/>
          </a:ln>
          <a:solidFill>
            <a:srgbClr val="FFFFFF"/>
          </a:solidFill>
          <a:uFillTx/>
          <a:latin typeface="Montserrat-Regular"/>
          <a:ea typeface="Montserrat-Regular"/>
          <a:cs typeface="Montserrat-Regular"/>
          <a:sym typeface="Montserrat-Regular"/>
        </a:defRPr>
      </a:lvl6pPr>
      <a:lvl7pPr marL="3481916" marR="0" indent="-814916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75000"/>
        <a:buFontTx/>
        <a:buChar char="•"/>
        <a:tabLst/>
        <a:defRPr sz="6600" b="0" i="0" u="none" strike="noStrike" cap="none" spc="-132" baseline="0">
          <a:ln>
            <a:noFill/>
          </a:ln>
          <a:solidFill>
            <a:srgbClr val="FFFFFF"/>
          </a:solidFill>
          <a:uFillTx/>
          <a:latin typeface="Montserrat-Regular"/>
          <a:ea typeface="Montserrat-Regular"/>
          <a:cs typeface="Montserrat-Regular"/>
          <a:sym typeface="Montserrat-Regular"/>
        </a:defRPr>
      </a:lvl7pPr>
      <a:lvl8pPr marL="3926416" marR="0" indent="-814916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75000"/>
        <a:buFontTx/>
        <a:buChar char="•"/>
        <a:tabLst/>
        <a:defRPr sz="6600" b="0" i="0" u="none" strike="noStrike" cap="none" spc="-132" baseline="0">
          <a:ln>
            <a:noFill/>
          </a:ln>
          <a:solidFill>
            <a:srgbClr val="FFFFFF"/>
          </a:solidFill>
          <a:uFillTx/>
          <a:latin typeface="Montserrat-Regular"/>
          <a:ea typeface="Montserrat-Regular"/>
          <a:cs typeface="Montserrat-Regular"/>
          <a:sym typeface="Montserrat-Regular"/>
        </a:defRPr>
      </a:lvl8pPr>
      <a:lvl9pPr marL="4370916" marR="0" indent="-814916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75000"/>
        <a:buFontTx/>
        <a:buChar char="•"/>
        <a:tabLst/>
        <a:defRPr sz="6600" b="0" i="0" u="none" strike="noStrike" cap="none" spc="-132" baseline="0">
          <a:ln>
            <a:noFill/>
          </a:ln>
          <a:solidFill>
            <a:srgbClr val="FFFFFF"/>
          </a:solidFill>
          <a:uFillTx/>
          <a:latin typeface="Montserrat-Regular"/>
          <a:ea typeface="Montserrat-Regular"/>
          <a:cs typeface="Montserrat-Regular"/>
          <a:sym typeface="Montserrat-Regular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Medium"/>
        </a:defRPr>
      </a:lvl1pPr>
      <a:lvl2pPr marL="0" marR="0" indent="3429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Medium"/>
        </a:defRPr>
      </a:lvl2pPr>
      <a:lvl3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Medium"/>
        </a:defRPr>
      </a:lvl3pPr>
      <a:lvl4pPr marL="0" marR="0" indent="10287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Medium"/>
        </a:defRPr>
      </a:lvl4pPr>
      <a:lvl5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Medium"/>
        </a:defRPr>
      </a:lvl5pPr>
      <a:lvl6pPr marL="0" marR="0" indent="17145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Medium"/>
        </a:defRPr>
      </a:lvl6pPr>
      <a:lvl7pPr marL="0" marR="0" indent="2057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Medium"/>
        </a:defRPr>
      </a:lvl7pPr>
      <a:lvl8pPr marL="0" marR="0" indent="24003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Medium"/>
        </a:defRPr>
      </a:lvl8pPr>
      <a:lvl9pPr marL="0" marR="0" indent="2743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PAO18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3DA"/>
            </a:gs>
            <a:gs pos="100000">
              <a:srgbClr val="A6BC3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09" y="7551091"/>
            <a:ext cx="2219513" cy="1616816"/>
          </a:xfrm>
          <a:prstGeom prst="rect">
            <a:avLst/>
          </a:prstGeom>
        </p:spPr>
      </p:pic>
      <p:sp>
        <p:nvSpPr>
          <p:cNvPr id="11" name="Shape 60"/>
          <p:cNvSpPr/>
          <p:nvPr/>
        </p:nvSpPr>
        <p:spPr>
          <a:xfrm>
            <a:off x="839244" y="2958977"/>
            <a:ext cx="11859117" cy="281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1000"/>
              </a:spcBef>
              <a:defRPr sz="6100" spc="-122">
                <a:solidFill>
                  <a:srgbClr val="FFFFFF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1pPr>
          </a:lstStyle>
          <a:p>
            <a:pPr algn="ctr">
              <a:defRPr b="1">
                <a:latin typeface="Montserrat-SemiBold"/>
                <a:ea typeface="Montserrat-SemiBold"/>
                <a:cs typeface="Montserrat-SemiBold"/>
                <a:sym typeface="Montserrat-SemiBold"/>
              </a:defRPr>
            </a:pPr>
            <a:r>
              <a:rPr lang="en-US" sz="8800" b="1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  <a:sym typeface="Montserrat-Light"/>
              </a:rPr>
              <a:t>Post-Arrival Orientation</a:t>
            </a:r>
            <a:endParaRPr sz="8800" b="1" dirty="0">
              <a:solidFill>
                <a:schemeClr val="tx1"/>
              </a:solidFill>
              <a:latin typeface="Arial" panose="020B0604020202020204" pitchFamily="34" charset="0"/>
              <a:ea typeface="Montserrat" charset="0"/>
              <a:cs typeface="Arial" panose="020B0604020202020204" pitchFamily="34" charset="0"/>
              <a:sym typeface="Montserrat-Light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6808AC1-99D5-4542-97F3-2B7B32C9B2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09" y="7551091"/>
            <a:ext cx="2219513" cy="1616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DD76D4E-880C-4EFF-9052-53C75D96D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51" y="1238251"/>
            <a:ext cx="11916298" cy="4762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83EBBDDB-1C3E-436C-BF46-289BE8DA2E62}"/>
              </a:ext>
            </a:extLst>
          </p:cNvPr>
          <p:cNvSpPr txBox="1">
            <a:spLocks/>
          </p:cNvSpPr>
          <p:nvPr/>
        </p:nvSpPr>
        <p:spPr>
          <a:xfrm>
            <a:off x="4209025" y="6569684"/>
            <a:ext cx="4586748" cy="11019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S.O.C.</a:t>
            </a:r>
          </a:p>
        </p:txBody>
      </p:sp>
    </p:spTree>
    <p:extLst>
      <p:ext uri="{BB962C8B-B14F-4D97-AF65-F5344CB8AC3E}">
        <p14:creationId xmlns:p14="http://schemas.microsoft.com/office/powerpoint/2010/main" val="3208308726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DD00"/>
            </a:gs>
            <a:gs pos="0">
              <a:srgbClr val="F5802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D619877-E217-405B-8401-AF6F376A1B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09" y="7551091"/>
            <a:ext cx="2219513" cy="16168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67C81104-9933-49E2-8A4D-47372E78AE25}"/>
              </a:ext>
            </a:extLst>
          </p:cNvPr>
          <p:cNvSpPr txBox="1">
            <a:spLocks/>
          </p:cNvSpPr>
          <p:nvPr/>
        </p:nvSpPr>
        <p:spPr>
          <a:xfrm>
            <a:off x="1455408" y="7808501"/>
            <a:ext cx="7883897" cy="11019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High School Life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D3527BB-6F52-4E99-86CF-E0F6D6FB15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7" t="19692" r="5290" b="6455"/>
          <a:stretch/>
        </p:blipFill>
        <p:spPr>
          <a:xfrm>
            <a:off x="0" y="-1"/>
            <a:ext cx="10794714" cy="67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26827"/>
      </p:ext>
    </p:extLst>
  </p:cSld>
  <p:clrMapOvr>
    <a:masterClrMapping/>
  </p:clrMapOvr>
  <p:transition xmlns:p14="http://schemas.microsoft.com/office/powerpoint/2010/main"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3"/>
          <p:cNvSpPr/>
          <p:nvPr/>
        </p:nvSpPr>
        <p:spPr>
          <a:xfrm flipV="1">
            <a:off x="0" y="0"/>
            <a:ext cx="13046665" cy="9873728"/>
          </a:xfrm>
          <a:prstGeom prst="rect">
            <a:avLst/>
          </a:prstGeom>
          <a:gradFill>
            <a:gsLst>
              <a:gs pos="0">
                <a:srgbClr val="009391"/>
              </a:gs>
              <a:gs pos="100000">
                <a:srgbClr val="B0BC22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defRPr sz="24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768BA8-E6D7-4299-B07C-CBFDE1312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09" y="7551091"/>
            <a:ext cx="2219513" cy="1616816"/>
          </a:xfrm>
          <a:prstGeom prst="rect">
            <a:avLst/>
          </a:prstGeom>
        </p:spPr>
      </p:pic>
      <p:pic>
        <p:nvPicPr>
          <p:cNvPr id="6" name="Picture 2" descr="Image result for teens in school">
            <a:extLst>
              <a:ext uri="{FF2B5EF4-FFF2-40B4-BE49-F238E27FC236}">
                <a16:creationId xmlns="" xmlns:a16="http://schemas.microsoft.com/office/drawing/2014/main" id="{EF64359F-D34E-4BD4-A62D-CF6E3ADD1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28450" cy="659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C17DDB2B-91F2-4A71-9AD0-D9875360C103}"/>
              </a:ext>
            </a:extLst>
          </p:cNvPr>
          <p:cNvSpPr txBox="1">
            <a:spLocks/>
          </p:cNvSpPr>
          <p:nvPr/>
        </p:nvSpPr>
        <p:spPr>
          <a:xfrm>
            <a:off x="0" y="7901558"/>
            <a:ext cx="7883897" cy="11019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 and School</a:t>
            </a:r>
          </a:p>
        </p:txBody>
      </p:sp>
    </p:spTree>
    <p:extLst>
      <p:ext uri="{BB962C8B-B14F-4D97-AF65-F5344CB8AC3E}">
        <p14:creationId xmlns:p14="http://schemas.microsoft.com/office/powerpoint/2010/main" val="3306474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3"/>
          <p:cNvSpPr/>
          <p:nvPr/>
        </p:nvSpPr>
        <p:spPr>
          <a:xfrm rot="10800000" flipV="1">
            <a:off x="0" y="0"/>
            <a:ext cx="13423938" cy="9753598"/>
          </a:xfrm>
          <a:prstGeom prst="rect">
            <a:avLst/>
          </a:prstGeom>
          <a:gradFill>
            <a:gsLst>
              <a:gs pos="0">
                <a:srgbClr val="009391"/>
              </a:gs>
              <a:gs pos="100000">
                <a:srgbClr val="B0BC22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lnSpc>
                <a:spcPct val="200000"/>
              </a:lnSpc>
              <a:defRPr sz="2400">
                <a:latin typeface="+mn-lt"/>
                <a:ea typeface="+mn-ea"/>
                <a:cs typeface="+mn-cs"/>
                <a:sym typeface="Helvetica Light"/>
              </a:defRPr>
            </a:pP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71C3273-AA8F-4444-8088-FB6192BD6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09" y="7551091"/>
            <a:ext cx="2219513" cy="1616816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="" xmlns:a16="http://schemas.microsoft.com/office/drawing/2014/main" id="{F6955063-5CCF-4431-B47D-1804F6145BB7}"/>
              </a:ext>
            </a:extLst>
          </p:cNvPr>
          <p:cNvSpPr txBox="1">
            <a:spLocks/>
          </p:cNvSpPr>
          <p:nvPr/>
        </p:nvSpPr>
        <p:spPr>
          <a:xfrm>
            <a:off x="3420357" y="803833"/>
            <a:ext cx="6453052" cy="16659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ctr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Student Evaluation of Post-Arrival Orientation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92507194-B3EB-4F2F-B668-A248B4A02AC8}"/>
              </a:ext>
            </a:extLst>
          </p:cNvPr>
          <p:cNvSpPr txBox="1">
            <a:spLocks/>
          </p:cNvSpPr>
          <p:nvPr/>
        </p:nvSpPr>
        <p:spPr>
          <a:xfrm>
            <a:off x="1260167" y="2186560"/>
            <a:ext cx="10515600" cy="16659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http://bit.ly/PAO18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531" y="3293167"/>
            <a:ext cx="5815811" cy="581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09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FFDD00"/>
            </a:gs>
            <a:gs pos="0">
              <a:srgbClr val="F5802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BE60E14-E5D6-405B-AE2D-FEC6AC6C7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09" y="7551091"/>
            <a:ext cx="2219513" cy="1616816"/>
          </a:xfrm>
          <a:prstGeom prst="rect">
            <a:avLst/>
          </a:prstGeom>
        </p:spPr>
      </p:pic>
      <p:sp>
        <p:nvSpPr>
          <p:cNvPr id="12" name="Shape 60">
            <a:extLst>
              <a:ext uri="{FF2B5EF4-FFF2-40B4-BE49-F238E27FC236}">
                <a16:creationId xmlns="" xmlns:a16="http://schemas.microsoft.com/office/drawing/2014/main" id="{E1F0E32D-723A-4318-875D-E24892557D86}"/>
              </a:ext>
            </a:extLst>
          </p:cNvPr>
          <p:cNvSpPr/>
          <p:nvPr/>
        </p:nvSpPr>
        <p:spPr>
          <a:xfrm>
            <a:off x="911878" y="7677203"/>
            <a:ext cx="780920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1000"/>
              </a:spcBef>
              <a:defRPr sz="6100" spc="-122">
                <a:solidFill>
                  <a:srgbClr val="FFFFFF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1pPr>
          </a:lstStyle>
          <a:p>
            <a:pPr algn="ctr">
              <a:defRPr b="1">
                <a:latin typeface="Montserrat-SemiBold"/>
                <a:ea typeface="Montserrat-SemiBold"/>
                <a:cs typeface="Montserrat-SemiBold"/>
                <a:sym typeface="Montserrat-SemiBold"/>
              </a:defRPr>
            </a:pP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Web of Connections</a:t>
            </a:r>
          </a:p>
        </p:txBody>
      </p:sp>
      <p:pic>
        <p:nvPicPr>
          <p:cNvPr id="13" name="Picture 2" descr="Image result for web of connections">
            <a:extLst>
              <a:ext uri="{FF2B5EF4-FFF2-40B4-BE49-F238E27FC236}">
                <a16:creationId xmlns="" xmlns:a16="http://schemas.microsoft.com/office/drawing/2014/main" id="{24DBDBE4-6403-47FD-A172-73E752A58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4083" cy="652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37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01DAA48-0CE4-4C30-9C07-210E38CE1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09" y="7551091"/>
            <a:ext cx="2219513" cy="1616816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="" xmlns:a16="http://schemas.microsoft.com/office/drawing/2014/main" id="{18709B52-52D5-4926-AF89-D059E60DAE5D}"/>
              </a:ext>
            </a:extLst>
          </p:cNvPr>
          <p:cNvSpPr txBox="1">
            <a:spLocks/>
          </p:cNvSpPr>
          <p:nvPr/>
        </p:nvSpPr>
        <p:spPr>
          <a:xfrm>
            <a:off x="500000" y="8085490"/>
            <a:ext cx="8001533" cy="9662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Your Goals 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="" xmlns:a16="http://schemas.microsoft.com/office/drawing/2014/main" id="{45977A7D-2C25-4822-8AE2-4BD711E4F9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r="6073"/>
          <a:stretch/>
        </p:blipFill>
        <p:spPr>
          <a:xfrm>
            <a:off x="0" y="0"/>
            <a:ext cx="9651268" cy="721069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3"/>
          <p:cNvSpPr/>
          <p:nvPr/>
        </p:nvSpPr>
        <p:spPr>
          <a:xfrm flipV="1">
            <a:off x="-419138" y="0"/>
            <a:ext cx="13423938" cy="9753598"/>
          </a:xfrm>
          <a:prstGeom prst="rect">
            <a:avLst/>
          </a:prstGeom>
          <a:gradFill>
            <a:gsLst>
              <a:gs pos="0">
                <a:srgbClr val="009391"/>
              </a:gs>
              <a:gs pos="100000">
                <a:srgbClr val="B0BC22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200000"/>
              </a:lnSpc>
              <a:defRPr sz="2400"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71C3273-AA8F-4444-8088-FB6192BD6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09" y="7551091"/>
            <a:ext cx="2219513" cy="1616816"/>
          </a:xfrm>
          <a:prstGeom prst="rect">
            <a:avLst/>
          </a:prstGeom>
        </p:spPr>
      </p:pic>
      <p:sp>
        <p:nvSpPr>
          <p:cNvPr id="6" name="Shape 66">
            <a:extLst>
              <a:ext uri="{FF2B5EF4-FFF2-40B4-BE49-F238E27FC236}">
                <a16:creationId xmlns="" xmlns:a16="http://schemas.microsoft.com/office/drawing/2014/main" id="{5E915192-BB50-47E6-B709-8ACA8BDE1F86}"/>
              </a:ext>
            </a:extLst>
          </p:cNvPr>
          <p:cNvSpPr/>
          <p:nvPr/>
        </p:nvSpPr>
        <p:spPr>
          <a:xfrm>
            <a:off x="-182880" y="8187102"/>
            <a:ext cx="9813414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R="457200" defTabSz="457200">
              <a:lnSpc>
                <a:spcPct val="110000"/>
              </a:lnSpc>
              <a:tabLst>
                <a:tab pos="1435100" algn="l"/>
              </a:tabLst>
              <a:def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“Object” of Your Exchange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92BF6B3-BAF8-467B-80BB-82986AD71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9139" y="0"/>
            <a:ext cx="7770525" cy="755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10734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8025"/>
            </a:gs>
            <a:gs pos="100000">
              <a:srgbClr val="ED145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6">
            <a:extLst>
              <a:ext uri="{FF2B5EF4-FFF2-40B4-BE49-F238E27FC236}">
                <a16:creationId xmlns="" xmlns:a16="http://schemas.microsoft.com/office/drawing/2014/main" id="{E6FD7290-2737-463B-9D25-999ED75B1A9A}"/>
              </a:ext>
            </a:extLst>
          </p:cNvPr>
          <p:cNvSpPr/>
          <p:nvPr/>
        </p:nvSpPr>
        <p:spPr>
          <a:xfrm>
            <a:off x="1526224" y="485632"/>
            <a:ext cx="9952352" cy="1664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R="457200" defTabSz="457200">
              <a:lnSpc>
                <a:spcPct val="110000"/>
              </a:lnSpc>
              <a:tabLst>
                <a:tab pos="1435100" algn="l"/>
              </a:tabLst>
              <a:def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“Comparing Values” Statements</a:t>
            </a:r>
            <a:endParaRPr sz="4800" b="1" dirty="0">
              <a:solidFill>
                <a:schemeClr val="tx1"/>
              </a:solidFill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B7C6B7-00BB-452E-951D-44680D790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614" y="7243252"/>
            <a:ext cx="2219513" cy="16168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51D8499-33C3-4BB9-A780-C8AA94474C71}"/>
              </a:ext>
            </a:extLst>
          </p:cNvPr>
          <p:cNvSpPr/>
          <p:nvPr/>
        </p:nvSpPr>
        <p:spPr>
          <a:xfrm>
            <a:off x="788518" y="3193910"/>
            <a:ext cx="2114550" cy="3562350"/>
          </a:xfrm>
          <a:prstGeom prst="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F99BF61-501E-407A-9C4E-39DB6659A018}"/>
              </a:ext>
            </a:extLst>
          </p:cNvPr>
          <p:cNvSpPr/>
          <p:nvPr/>
        </p:nvSpPr>
        <p:spPr>
          <a:xfrm>
            <a:off x="9926168" y="3193910"/>
            <a:ext cx="2114550" cy="3562350"/>
          </a:xfrm>
          <a:prstGeom prst="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Arrow: Left-Right 9">
            <a:extLst>
              <a:ext uri="{FF2B5EF4-FFF2-40B4-BE49-F238E27FC236}">
                <a16:creationId xmlns="" xmlns:a16="http://schemas.microsoft.com/office/drawing/2014/main" id="{C16FFC77-E980-4A4C-BEB1-36A8A7915722}"/>
              </a:ext>
            </a:extLst>
          </p:cNvPr>
          <p:cNvSpPr/>
          <p:nvPr/>
        </p:nvSpPr>
        <p:spPr>
          <a:xfrm>
            <a:off x="2903068" y="4489310"/>
            <a:ext cx="7023100" cy="857250"/>
          </a:xfrm>
          <a:prstGeom prst="leftRightArrow">
            <a:avLst/>
          </a:prstGeom>
          <a:solidFill>
            <a:schemeClr val="bg2"/>
          </a:solidFill>
          <a:ln w="12700" cap="flat">
            <a:solidFill>
              <a:schemeClr val="tx2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DAEC3707-26EC-45F3-BB4F-00F4E385BD97}"/>
              </a:ext>
            </a:extLst>
          </p:cNvPr>
          <p:cNvCxnSpPr/>
          <p:nvPr/>
        </p:nvCxnSpPr>
        <p:spPr>
          <a:xfrm>
            <a:off x="6414618" y="4260710"/>
            <a:ext cx="0" cy="1238250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4547ECD-7F43-444F-BB86-EC7456F265B6}"/>
              </a:ext>
            </a:extLst>
          </p:cNvPr>
          <p:cNvSpPr txBox="1"/>
          <p:nvPr/>
        </p:nvSpPr>
        <p:spPr>
          <a:xfrm>
            <a:off x="1169518" y="4111259"/>
            <a:ext cx="1238250" cy="1727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001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C57DFB0-9B0F-493C-970D-6B972135E033}"/>
              </a:ext>
            </a:extLst>
          </p:cNvPr>
          <p:cNvSpPr txBox="1"/>
          <p:nvPr/>
        </p:nvSpPr>
        <p:spPr>
          <a:xfrm>
            <a:off x="10364318" y="4016009"/>
            <a:ext cx="1238250" cy="1727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001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ato Regular"/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2105BE1-EEB4-4832-A3DF-EF0652FD4CAF}"/>
              </a:ext>
            </a:extLst>
          </p:cNvPr>
          <p:cNvSpPr/>
          <p:nvPr/>
        </p:nvSpPr>
        <p:spPr>
          <a:xfrm>
            <a:off x="3661869" y="4987753"/>
            <a:ext cx="1749402" cy="1702316"/>
          </a:xfrm>
          <a:prstGeom prst="ellipse">
            <a:avLst/>
          </a:prstGeom>
          <a:solidFill>
            <a:srgbClr val="B0BC2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You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A4508740-D803-4244-B563-F4686FBB6D52}"/>
              </a:ext>
            </a:extLst>
          </p:cNvPr>
          <p:cNvSpPr/>
          <p:nvPr/>
        </p:nvSpPr>
        <p:spPr>
          <a:xfrm>
            <a:off x="7675093" y="4980711"/>
            <a:ext cx="1755775" cy="1702316"/>
          </a:xfrm>
          <a:prstGeom prst="ellipse">
            <a:avLst/>
          </a:prstGeom>
          <a:solidFill>
            <a:srgbClr val="007AC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Your Host Family 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3"/>
          <p:cNvSpPr/>
          <p:nvPr/>
        </p:nvSpPr>
        <p:spPr>
          <a:xfrm flipV="1">
            <a:off x="-41865" y="2"/>
            <a:ext cx="13046665" cy="9753598"/>
          </a:xfrm>
          <a:prstGeom prst="rect">
            <a:avLst/>
          </a:prstGeom>
          <a:gradFill>
            <a:gsLst>
              <a:gs pos="0">
                <a:srgbClr val="009391"/>
              </a:gs>
              <a:gs pos="100000">
                <a:srgbClr val="B0BC22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defRPr sz="240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US" dirty="0"/>
              <a:t>H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FF5C025-1B17-46D6-B686-94ECCA20EA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09" y="7551091"/>
            <a:ext cx="2219513" cy="16168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874BD5-1F38-4B5B-AF1F-47852DFA96CC}"/>
              </a:ext>
            </a:extLst>
          </p:cNvPr>
          <p:cNvSpPr txBox="1"/>
          <p:nvPr/>
        </p:nvSpPr>
        <p:spPr>
          <a:xfrm>
            <a:off x="6586330" y="560147"/>
            <a:ext cx="102657" cy="3241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001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27D7B31-3832-4BB8-84E9-8E6C026B5BEB}"/>
              </a:ext>
            </a:extLst>
          </p:cNvPr>
          <p:cNvSpPr txBox="1">
            <a:spLocks/>
          </p:cNvSpPr>
          <p:nvPr/>
        </p:nvSpPr>
        <p:spPr>
          <a:xfrm>
            <a:off x="691615" y="7849117"/>
            <a:ext cx="7091702" cy="10207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Norms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5FC0D3A-5047-44C5-939B-505DA80C2A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1567" r="654" b="30717"/>
          <a:stretch/>
        </p:blipFill>
        <p:spPr>
          <a:xfrm>
            <a:off x="-1" y="2407"/>
            <a:ext cx="13001985" cy="69629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8265247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DD00"/>
            </a:gs>
            <a:gs pos="0">
              <a:srgbClr val="F58025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BF234-D52E-4448-BE81-8F4BAF341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09" y="7551091"/>
            <a:ext cx="2219513" cy="16168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2467FBB6-02D4-44C2-928D-2FB7D2DEC641}"/>
              </a:ext>
            </a:extLst>
          </p:cNvPr>
          <p:cNvSpPr txBox="1">
            <a:spLocks/>
          </p:cNvSpPr>
          <p:nvPr/>
        </p:nvSpPr>
        <p:spPr>
          <a:xfrm>
            <a:off x="8458702" y="2995340"/>
            <a:ext cx="3634220" cy="165087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Reversal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512EF4B-73CA-477F-89A2-BE9124870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5199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78114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278F"/>
            </a:gs>
            <a:gs pos="0">
              <a:srgbClr val="ED145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07C941-0842-42C2-BA7A-C98F0FDE0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09" y="7551091"/>
            <a:ext cx="2219513" cy="16168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97565D00-DB97-4EB9-894E-8DCC9B13F87D}"/>
              </a:ext>
            </a:extLst>
          </p:cNvPr>
          <p:cNvSpPr txBox="1">
            <a:spLocks/>
          </p:cNvSpPr>
          <p:nvPr/>
        </p:nvSpPr>
        <p:spPr>
          <a:xfrm>
            <a:off x="6107172" y="3222172"/>
            <a:ext cx="5483691" cy="18205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Assessing Situations</a:t>
            </a:r>
          </a:p>
        </p:txBody>
      </p:sp>
      <p:pic>
        <p:nvPicPr>
          <p:cNvPr id="8" name="Picture 4" descr="Related image">
            <a:extLst>
              <a:ext uri="{FF2B5EF4-FFF2-40B4-BE49-F238E27FC236}">
                <a16:creationId xmlns="" xmlns:a16="http://schemas.microsoft.com/office/drawing/2014/main" id="{1A59396B-AA61-48DA-A121-257C3D928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3691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775572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5EF41E-C76E-44CD-B123-A407058A2C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09" y="7551091"/>
            <a:ext cx="2219513" cy="16168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8CFE3E9B-A42F-48A6-A59C-F3608B85DB85}"/>
              </a:ext>
            </a:extLst>
          </p:cNvPr>
          <p:cNvSpPr txBox="1">
            <a:spLocks/>
          </p:cNvSpPr>
          <p:nvPr/>
        </p:nvSpPr>
        <p:spPr>
          <a:xfrm>
            <a:off x="911878" y="7811800"/>
            <a:ext cx="7599446" cy="109539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Risky Scenarios</a:t>
            </a:r>
          </a:p>
        </p:txBody>
      </p:sp>
      <p:pic>
        <p:nvPicPr>
          <p:cNvPr id="7" name="Picture 6" descr="Image result for teen + resisting peer pressure">
            <a:extLst>
              <a:ext uri="{FF2B5EF4-FFF2-40B4-BE49-F238E27FC236}">
                <a16:creationId xmlns="" xmlns:a16="http://schemas.microsoft.com/office/drawing/2014/main" id="{9F192D80-6A66-4273-821F-FC58EB16C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390811" cy="658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92608"/>
      </p:ext>
    </p:extLst>
  </p:cSld>
  <p:clrMapOvr>
    <a:masterClrMapping/>
  </p:clrMapOvr>
  <p:transition xmlns:p14="http://schemas.microsoft.com/office/powerpoint/2010/main"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001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001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61</Words>
  <Application>Microsoft Macintosh PowerPoint</Application>
  <PresentationFormat>Custom</PresentationFormat>
  <Paragraphs>20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Kawasaki</dc:creator>
  <cp:lastModifiedBy>Office 2004 Test Drive User</cp:lastModifiedBy>
  <cp:revision>86</cp:revision>
  <dcterms:modified xsi:type="dcterms:W3CDTF">2018-09-14T21:25:04Z</dcterms:modified>
  <cp:contentStatus/>
</cp:coreProperties>
</file>