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4"/>
  </p:notesMasterIdLst>
  <p:sldIdLst>
    <p:sldId id="294" r:id="rId2"/>
    <p:sldId id="297" r:id="rId3"/>
    <p:sldId id="298" r:id="rId4"/>
    <p:sldId id="299" r:id="rId5"/>
    <p:sldId id="302" r:id="rId6"/>
    <p:sldId id="301" r:id="rId7"/>
    <p:sldId id="303" r:id="rId8"/>
    <p:sldId id="323" r:id="rId9"/>
    <p:sldId id="305" r:id="rId10"/>
    <p:sldId id="307" r:id="rId11"/>
    <p:sldId id="320" r:id="rId12"/>
    <p:sldId id="322" r:id="rId13"/>
  </p:sldIdLst>
  <p:sldSz cx="134112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69A16-A075-4BB5-8196-185F3470C9CC}">
          <p14:sldIdLst>
            <p14:sldId id="294"/>
            <p14:sldId id="297"/>
            <p14:sldId id="298"/>
            <p14:sldId id="299"/>
            <p14:sldId id="302"/>
            <p14:sldId id="301"/>
            <p14:sldId id="303"/>
            <p14:sldId id="323"/>
            <p14:sldId id="305"/>
            <p14:sldId id="307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CC3399"/>
    <a:srgbClr val="8A3CC4"/>
    <a:srgbClr val="9900FF"/>
    <a:srgbClr val="FF7C80"/>
    <a:srgbClr val="00CC66"/>
    <a:srgbClr val="00FF99"/>
    <a:srgbClr val="FF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8" autoAdjust="0"/>
  </p:normalViewPr>
  <p:slideViewPr>
    <p:cSldViewPr>
      <p:cViewPr varScale="1">
        <p:scale>
          <a:sx n="46" d="100"/>
          <a:sy n="46" d="100"/>
        </p:scale>
        <p:origin x="1458" y="48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1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6641" y="2623066"/>
            <a:ext cx="9197352" cy="3077398"/>
          </a:xfrm>
        </p:spPr>
        <p:txBody>
          <a:bodyPr anchor="b">
            <a:noAutofit/>
          </a:bodyPr>
          <a:lstStyle>
            <a:lvl1pPr algn="ctr">
              <a:defRPr sz="8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898" y="5802545"/>
            <a:ext cx="7514841" cy="159314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640"/>
            </a:lvl1pPr>
            <a:lvl2pPr marL="502931" indent="0" algn="ctr">
              <a:buNone/>
              <a:defRPr sz="2200"/>
            </a:lvl2pPr>
            <a:lvl3pPr marL="1005863" indent="0" algn="ctr">
              <a:buNone/>
              <a:defRPr sz="1980"/>
            </a:lvl3pPr>
            <a:lvl4pPr marL="1508794" indent="0" algn="ctr">
              <a:buNone/>
              <a:defRPr sz="1760"/>
            </a:lvl4pPr>
            <a:lvl5pPr marL="2011726" indent="0" algn="ctr">
              <a:buNone/>
              <a:defRPr sz="1760"/>
            </a:lvl5pPr>
            <a:lvl6pPr marL="2514657" indent="0" algn="ctr">
              <a:buNone/>
              <a:defRPr sz="1760"/>
            </a:lvl6pPr>
            <a:lvl7pPr marL="3017589" indent="0" algn="ctr">
              <a:buNone/>
              <a:defRPr sz="1760"/>
            </a:lvl7pPr>
            <a:lvl8pPr marL="3520520" indent="0" algn="ctr">
              <a:buNone/>
              <a:defRPr sz="1760"/>
            </a:lvl8pPr>
            <a:lvl9pPr marL="4023451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8145" y="9464966"/>
            <a:ext cx="1768738" cy="5934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2461" y="9464966"/>
            <a:ext cx="7725715" cy="59343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752" y="9464966"/>
            <a:ext cx="1755921" cy="5934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8144" y="1091889"/>
            <a:ext cx="11741531" cy="7846184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98036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3366772"/>
            <a:ext cx="10561320" cy="5238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3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1835" y="915429"/>
            <a:ext cx="2186727" cy="7690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915429"/>
            <a:ext cx="8395970" cy="76900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7913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">
    <p:bg>
      <p:bgPr>
        <a:gradFill flip="none" rotWithShape="1">
          <a:gsLst>
            <a:gs pos="0">
              <a:srgbClr val="00A3DA"/>
            </a:gs>
            <a:gs pos="100000">
              <a:srgbClr val="A6BC3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20310310" y="13128308"/>
            <a:ext cx="223106" cy="196454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28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5630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226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28" y="1908664"/>
            <a:ext cx="10574268" cy="4184014"/>
          </a:xfrm>
        </p:spPr>
        <p:txBody>
          <a:bodyPr anchor="b">
            <a:normAutofit/>
          </a:bodyPr>
          <a:lstStyle>
            <a:lvl1pPr algn="r">
              <a:defRPr sz="8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528" y="6183948"/>
            <a:ext cx="10574268" cy="1676875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640">
                <a:solidFill>
                  <a:schemeClr val="tx2"/>
                </a:solidFill>
              </a:defRPr>
            </a:lvl1pPr>
            <a:lvl2pPr marL="5029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63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9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72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5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8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451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" y="9464966"/>
            <a:ext cx="1784650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2744" y="9464966"/>
            <a:ext cx="7725715" cy="59343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752" y="9464966"/>
            <a:ext cx="1755921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967159" y="2472290"/>
            <a:ext cx="3602515" cy="646578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967159" y="2472290"/>
            <a:ext cx="3602515" cy="646578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150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3352801"/>
            <a:ext cx="4892565" cy="525272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7943" y="3352801"/>
            <a:ext cx="4892565" cy="52527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699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005840"/>
            <a:ext cx="10561320" cy="2179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3432337"/>
            <a:ext cx="4892565" cy="120840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520" b="0" baseline="0">
                <a:solidFill>
                  <a:schemeClr val="tx2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1" y="4847639"/>
            <a:ext cx="4892564" cy="37578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7515" y="3446306"/>
            <a:ext cx="4892565" cy="120840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520" b="0" baseline="0">
                <a:solidFill>
                  <a:schemeClr val="tx2"/>
                </a:solidFill>
              </a:defRPr>
            </a:lvl1pPr>
            <a:lvl2pPr marL="502931" indent="0">
              <a:buNone/>
              <a:defRPr sz="2200" b="1"/>
            </a:lvl2pPr>
            <a:lvl3pPr marL="1005863" indent="0">
              <a:buNone/>
              <a:defRPr sz="1980" b="1"/>
            </a:lvl3pPr>
            <a:lvl4pPr marL="1508794" indent="0">
              <a:buNone/>
              <a:defRPr sz="1760" b="1"/>
            </a:lvl4pPr>
            <a:lvl5pPr marL="2011726" indent="0">
              <a:buNone/>
              <a:defRPr sz="1760" b="1"/>
            </a:lvl5pPr>
            <a:lvl6pPr marL="2514657" indent="0">
              <a:buNone/>
              <a:defRPr sz="1760" b="1"/>
            </a:lvl6pPr>
            <a:lvl7pPr marL="3017589" indent="0">
              <a:buNone/>
              <a:defRPr sz="1760" b="1"/>
            </a:lvl7pPr>
            <a:lvl8pPr marL="3520520" indent="0">
              <a:buNone/>
              <a:defRPr sz="1760" b="1"/>
            </a:lvl8pPr>
            <a:lvl9pPr marL="4023451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7515" y="4847639"/>
            <a:ext cx="4892565" cy="37578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58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62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723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51"/>
            <a:ext cx="5833872" cy="1005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" y="1005840"/>
            <a:ext cx="4241292" cy="3164897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6453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622" y="1005841"/>
            <a:ext cx="5733288" cy="759036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980"/>
            </a:lvl3pPr>
            <a:lvl4pPr>
              <a:defRPr sz="198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290" y="4189305"/>
            <a:ext cx="4241292" cy="4416215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200"/>
              </a:spcAft>
              <a:buNone/>
              <a:defRPr sz="2347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291" y="9464966"/>
            <a:ext cx="1325029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6540" y="9464966"/>
            <a:ext cx="2611042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455" y="9464966"/>
            <a:ext cx="1755921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3872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833872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076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51"/>
            <a:ext cx="5833872" cy="1005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" y="1005840"/>
            <a:ext cx="4241292" cy="3164897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645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85332" y="2"/>
            <a:ext cx="7325868" cy="10058399"/>
          </a:xfrm>
        </p:spPr>
        <p:txBody>
          <a:bodyPr anchor="t">
            <a:normAutofit/>
          </a:bodyPr>
          <a:lstStyle>
            <a:lvl1pPr marL="0" indent="0">
              <a:buNone/>
              <a:defRPr sz="2200"/>
            </a:lvl1pPr>
            <a:lvl2pPr marL="502931" indent="0">
              <a:buNone/>
              <a:defRPr sz="2200"/>
            </a:lvl2pPr>
            <a:lvl3pPr marL="1005863" indent="0">
              <a:buNone/>
              <a:defRPr sz="2200"/>
            </a:lvl3pPr>
            <a:lvl4pPr marL="1508794" indent="0">
              <a:buNone/>
              <a:defRPr sz="2200"/>
            </a:lvl4pPr>
            <a:lvl5pPr marL="2011726" indent="0">
              <a:buNone/>
              <a:defRPr sz="2200"/>
            </a:lvl5pPr>
            <a:lvl6pPr marL="2514657" indent="0">
              <a:buNone/>
              <a:defRPr sz="2200"/>
            </a:lvl6pPr>
            <a:lvl7pPr marL="3017589" indent="0">
              <a:buNone/>
              <a:defRPr sz="2200"/>
            </a:lvl7pPr>
            <a:lvl8pPr marL="3520520" indent="0">
              <a:buNone/>
              <a:defRPr sz="2200"/>
            </a:lvl8pPr>
            <a:lvl9pPr marL="4023451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290" y="4188753"/>
            <a:ext cx="4241292" cy="4416767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200"/>
              </a:spcAft>
              <a:buNone/>
              <a:defRPr sz="2347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291" y="9464966"/>
            <a:ext cx="1325029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6540" y="9464966"/>
            <a:ext cx="2611042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455" y="9464966"/>
            <a:ext cx="1755921" cy="593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3872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833872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48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005840"/>
            <a:ext cx="10561320" cy="2179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3352800"/>
            <a:ext cx="10561320" cy="525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9715" y="9464966"/>
            <a:ext cx="1325029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921" y="9464966"/>
            <a:ext cx="6908914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0010" y="9464966"/>
            <a:ext cx="1755921" cy="593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aseline="0">
                <a:solidFill>
                  <a:schemeClr val="tx2"/>
                </a:solidFill>
              </a:defRPr>
            </a:lvl1pPr>
          </a:lstStyle>
          <a:p>
            <a:pPr marL="2191" algn="ctr"/>
            <a:fld id="{81D60167-4931-47E6-BA6A-407CBD079E47}" type="slidenum">
              <a:rPr lang="en-US" smtClean="0"/>
              <a:pPr marL="2191" algn="ctr"/>
              <a:t>‹#›</a:t>
            </a:fld>
            <a:endParaRPr lang="en-US"/>
          </a:p>
          <a:p>
            <a:pPr algn="ctr">
              <a:spcBef>
                <a:spcPts val="216"/>
              </a:spcBef>
            </a:pPr>
            <a:r>
              <a:rPr lang="en-US" sz="1208" spc="242">
                <a:latin typeface="Times New Roman"/>
                <a:cs typeface="Times New Roman"/>
              </a:rPr>
              <a:t>20</a:t>
            </a:r>
            <a:r>
              <a:rPr lang="en-US" sz="1208" spc="-121">
                <a:latin typeface="Times New Roman"/>
                <a:cs typeface="Times New Roman"/>
              </a:rPr>
              <a:t>1</a:t>
            </a:r>
            <a:r>
              <a:rPr lang="en-US" sz="1208" spc="155">
                <a:latin typeface="Times New Roman"/>
                <a:cs typeface="Times New Roman"/>
              </a:rPr>
              <a:t>4 </a:t>
            </a:r>
            <a:r>
              <a:rPr lang="en-US" sz="1208" spc="-9">
                <a:latin typeface="Times New Roman"/>
                <a:cs typeface="Times New Roman"/>
              </a:rPr>
              <a:t> </a:t>
            </a:r>
            <a:r>
              <a:rPr lang="en-US" sz="1208" spc="457">
                <a:latin typeface="Times New Roman"/>
                <a:cs typeface="Times New Roman"/>
              </a:rPr>
              <a:t>©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-26">
                <a:latin typeface="Times New Roman"/>
                <a:cs typeface="Times New Roman"/>
              </a:rPr>
              <a:t>F</a:t>
            </a:r>
            <a:r>
              <a:rPr lang="en-US" sz="1208" spc="457">
                <a:latin typeface="Times New Roman"/>
                <a:cs typeface="Times New Roman"/>
              </a:rPr>
              <a:t>S</a:t>
            </a:r>
            <a:r>
              <a:rPr lang="en-US" sz="1208" spc="336">
                <a:latin typeface="Times New Roman"/>
                <a:cs typeface="Times New Roman"/>
              </a:rPr>
              <a:t>-</a:t>
            </a:r>
            <a:r>
              <a:rPr lang="en-US" sz="1208" spc="362">
                <a:latin typeface="Times New Roman"/>
                <a:cs typeface="Times New Roman"/>
              </a:rPr>
              <a:t>U</a:t>
            </a:r>
            <a:r>
              <a:rPr lang="en-US" sz="1208" spc="285">
                <a:latin typeface="Times New Roman"/>
                <a:cs typeface="Times New Roman"/>
              </a:rPr>
              <a:t>S</a:t>
            </a:r>
            <a:r>
              <a:rPr lang="en-US" sz="1208" spc="26">
                <a:latin typeface="Times New Roman"/>
                <a:cs typeface="Times New Roman"/>
              </a:rPr>
              <a:t>A</a:t>
            </a:r>
            <a:r>
              <a:rPr lang="en-US" sz="1208" spc="17">
                <a:latin typeface="Times New Roman"/>
                <a:cs typeface="Times New Roman"/>
              </a:rPr>
              <a:t>,</a:t>
            </a:r>
            <a:r>
              <a:rPr lang="en-US" sz="1208">
                <a:latin typeface="Times New Roman"/>
                <a:cs typeface="Times New Roman"/>
              </a:rPr>
              <a:t>  </a:t>
            </a:r>
            <a:r>
              <a:rPr lang="en-US" sz="1208" spc="293">
                <a:latin typeface="Times New Roman"/>
                <a:cs typeface="Times New Roman"/>
              </a:rPr>
              <a:t>I</a:t>
            </a:r>
            <a:r>
              <a:rPr lang="en-US" sz="1208" spc="233">
                <a:latin typeface="Times New Roman"/>
                <a:cs typeface="Times New Roman"/>
              </a:rPr>
              <a:t>n</a:t>
            </a:r>
            <a:r>
              <a:rPr lang="en-US" sz="1208" spc="466">
                <a:latin typeface="Times New Roman"/>
                <a:cs typeface="Times New Roman"/>
              </a:rPr>
              <a:t>c</a:t>
            </a:r>
            <a:r>
              <a:rPr lang="en-US" sz="1208" spc="26">
                <a:latin typeface="Times New Roman"/>
                <a:cs typeface="Times New Roman"/>
              </a:rPr>
              <a:t>.</a:t>
            </a:r>
            <a:endParaRPr lang="en-US" sz="1208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904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525904" y="551"/>
            <a:ext cx="25146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l" defTabSz="1005863" rtl="0" eaLnBrk="1" latinLnBrk="0" hangingPunct="1">
        <a:lnSpc>
          <a:spcPct val="89000"/>
        </a:lnSpc>
        <a:spcBef>
          <a:spcPct val="0"/>
        </a:spcBef>
        <a:buNone/>
        <a:defRPr sz="645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3283" indent="-563283" algn="l" defTabSz="1005863" rtl="0" eaLnBrk="1" latinLnBrk="0" hangingPunct="1">
        <a:lnSpc>
          <a:spcPct val="94000"/>
        </a:lnSpc>
        <a:spcBef>
          <a:spcPts val="1467"/>
        </a:spcBef>
        <a:spcAft>
          <a:spcPts val="293"/>
        </a:spcAft>
        <a:buFont typeface="Franklin Gothic Book" panose="020B0503020102020204" pitchFamily="34" charset="0"/>
        <a:buChar char="■"/>
        <a:defRPr sz="2933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41150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–"/>
        <a:defRPr sz="2933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011726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■"/>
        <a:defRPr sz="264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682301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–"/>
        <a:defRPr sz="264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352876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■"/>
        <a:defRPr sz="2347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4023451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–"/>
        <a:defRPr sz="2347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4694027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■"/>
        <a:defRPr sz="205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5364602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–"/>
        <a:defRPr sz="205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035177" indent="-563283" algn="l" defTabSz="1005863" rtl="0" eaLnBrk="1" latinLnBrk="0" hangingPunct="1">
        <a:lnSpc>
          <a:spcPct val="94000"/>
        </a:lnSpc>
        <a:spcBef>
          <a:spcPts val="733"/>
        </a:spcBef>
        <a:spcAft>
          <a:spcPts val="293"/>
        </a:spcAft>
        <a:buFont typeface="Franklin Gothic Book" panose="020B0503020102020204" pitchFamily="34" charset="0"/>
        <a:buChar char="■"/>
        <a:defRPr sz="205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3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63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94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26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7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89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520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51" algn="l" defTabSz="100586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sp>
        <p:nvSpPr>
          <p:cNvPr id="11" name="Shape 60"/>
          <p:cNvSpPr/>
          <p:nvPr/>
        </p:nvSpPr>
        <p:spPr>
          <a:xfrm>
            <a:off x="2667000" y="2063258"/>
            <a:ext cx="8077200" cy="322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2388" tIns="52388" rIns="52388" bIns="52388" anchor="ctr">
            <a:spAutoFit/>
          </a:bodyPr>
          <a:lstStyle>
            <a:lvl1pPr defTabSz="457200">
              <a:lnSpc>
                <a:spcPct val="100000"/>
              </a:lnSpc>
              <a:spcBef>
                <a:spcPts val="1000"/>
              </a:spcBef>
              <a:defRPr sz="6100" spc="-122">
                <a:solidFill>
                  <a:srgbClr val="FFFFFF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</a:lstStyle>
          <a:p>
            <a:pPr algn="ctr">
              <a:lnSpc>
                <a:spcPct val="150000"/>
              </a:lnSpc>
              <a:defRPr b="1"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Pre-Return Orientation</a:t>
            </a:r>
            <a:endParaRPr sz="7200" b="1" dirty="0">
              <a:solidFill>
                <a:schemeClr val="tx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297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EF41E-C76E-44CD-B123-A407058A2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27613D-3167-4CEF-9B30-C1418B134E2A}"/>
              </a:ext>
            </a:extLst>
          </p:cNvPr>
          <p:cNvSpPr/>
          <p:nvPr/>
        </p:nvSpPr>
        <p:spPr>
          <a:xfrm>
            <a:off x="2312314" y="1752600"/>
            <a:ext cx="878657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dirty="0">
                <a:latin typeface="Arial Black" panose="020B0A04020102020204" pitchFamily="34" charset="0"/>
              </a:rPr>
              <a:t>Alternate and Optional</a:t>
            </a:r>
          </a:p>
          <a:p>
            <a:pPr algn="ctr">
              <a:lnSpc>
                <a:spcPct val="200000"/>
              </a:lnSpc>
            </a:pPr>
            <a:r>
              <a:rPr lang="en-US" sz="5400" dirty="0">
                <a:latin typeface="Arial Black" panose="020B0A04020102020204" pitchFamily="34" charset="0"/>
              </a:rPr>
              <a:t>Activities</a:t>
            </a:r>
          </a:p>
          <a:p>
            <a:pPr algn="ctr">
              <a:lnSpc>
                <a:spcPct val="200000"/>
              </a:lnSpc>
            </a:pPr>
            <a:r>
              <a:rPr lang="en-US" sz="5400" dirty="0">
                <a:latin typeface="Arial Black" panose="020B0A04020102020204" pitchFamily="34" charset="0"/>
              </a:rPr>
              <a:t>(slide # 11 &amp; 12)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55033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808AC1-99D5-4542-97F3-2B7B32C9B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0B973-75DC-4833-A9D1-C3A783671FE8}"/>
              </a:ext>
            </a:extLst>
          </p:cNvPr>
          <p:cNvSpPr txBox="1"/>
          <p:nvPr/>
        </p:nvSpPr>
        <p:spPr>
          <a:xfrm>
            <a:off x="3860226" y="685800"/>
            <a:ext cx="8610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greater ability to understand others, that is, to put myself in their place when making judgments.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can accept failures and shortcomings in myself and others more easily.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understand more fully my own strengths and weaknesses.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am more confident and positive when meeting new people.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am more able to share my thoughts and feelings with others and am more open when others wish to share theirs with me.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more curiosity about and respect for new ideas.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know better what I want to do with my life.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am more flexible and able to adjust to changes in others.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communicate better with others.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a greater sense of responsibility for other people.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am more able to ask for and receive help from others.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026354-57E2-4157-8717-EF75D7604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40503"/>
              </p:ext>
            </p:extLst>
          </p:nvPr>
        </p:nvGraphicFramePr>
        <p:xfrm>
          <a:off x="304800" y="200657"/>
          <a:ext cx="3581400" cy="703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tle</a:t>
                      </a:r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ll</a:t>
                      </a:r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685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57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97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803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37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63"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96FA4B-B0AF-44D0-AD7B-A9106A317B53}"/>
              </a:ext>
            </a:extLst>
          </p:cNvPr>
          <p:cNvSpPr txBox="1"/>
          <p:nvPr/>
        </p:nvSpPr>
        <p:spPr>
          <a:xfrm>
            <a:off x="1828800" y="7724143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What Have I Gained From My Experience</a:t>
            </a:r>
          </a:p>
        </p:txBody>
      </p:sp>
    </p:spTree>
    <p:extLst>
      <p:ext uri="{BB962C8B-B14F-4D97-AF65-F5344CB8AC3E}">
        <p14:creationId xmlns:p14="http://schemas.microsoft.com/office/powerpoint/2010/main" val="42070233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808AC1-99D5-4542-97F3-2B7B32C9B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6552AE-3455-4D46-B2B0-B65085D73F0B}"/>
              </a:ext>
            </a:extLst>
          </p:cNvPr>
          <p:cNvSpPr txBox="1">
            <a:spLocks/>
          </p:cNvSpPr>
          <p:nvPr/>
        </p:nvSpPr>
        <p:spPr>
          <a:xfrm>
            <a:off x="533400" y="382418"/>
            <a:ext cx="12496800" cy="228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700" dirty="0">
                <a:latin typeface="Arial Black" panose="020B0A04020102020204" pitchFamily="34" charset="0"/>
              </a:rPr>
              <a:t>What did these words mean to you before your AFS experience?</a:t>
            </a:r>
          </a:p>
          <a:p>
            <a:pPr>
              <a:lnSpc>
                <a:spcPct val="200000"/>
              </a:lnSpc>
            </a:pPr>
            <a:r>
              <a:rPr lang="en-US" sz="2700" dirty="0">
                <a:latin typeface="Arial Black" panose="020B0A04020102020204" pitchFamily="34" charset="0"/>
              </a:rPr>
              <a:t>What do these words mean to you now?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700E6-E4C4-4269-BC18-6F723C4F9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208382"/>
            <a:ext cx="11030309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78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1C3273-AA8F-4444-8088-FB6192BD6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F9E1E-64FB-4C23-930C-2B610EE78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36" y="0"/>
            <a:ext cx="7327392" cy="10058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E080CB-FC38-4576-96CC-63E778933A92}"/>
              </a:ext>
            </a:extLst>
          </p:cNvPr>
          <p:cNvSpPr txBox="1">
            <a:spLocks/>
          </p:cNvSpPr>
          <p:nvPr/>
        </p:nvSpPr>
        <p:spPr>
          <a:xfrm>
            <a:off x="7230611" y="689962"/>
            <a:ext cx="5240215" cy="990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 Black" panose="020B0A04020102020204" pitchFamily="34" charset="0"/>
              </a:rPr>
              <a:t>Draw Your Shield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C58B1B-917F-4F18-AB63-EAF8D45120E9}"/>
              </a:ext>
            </a:extLst>
          </p:cNvPr>
          <p:cNvSpPr txBox="1">
            <a:spLocks/>
          </p:cNvSpPr>
          <p:nvPr/>
        </p:nvSpPr>
        <p:spPr>
          <a:xfrm>
            <a:off x="7259186" y="1915133"/>
            <a:ext cx="5867399" cy="6705600"/>
          </a:xfrm>
          <a:prstGeom prst="rect">
            <a:avLst/>
          </a:prstGeom>
        </p:spPr>
        <p:txBody>
          <a:bodyPr vert="horz" lIns="38100" tIns="38100" rIns="38100" bIns="3810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2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What To Draw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impression of the U.S. before you arrived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most enjoyable experience in the U.S.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most difficult adjustment in the U.S.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impression of the U.S. now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you and/or your personality have changed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most important thing that you discovered about yourself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full name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07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F5C025-1B17-46D6-B686-94ECCA20E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7E574-34BE-46CE-BF9D-FBA909BF7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399"/>
            <a:ext cx="9144002" cy="6858001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5F322DD0-3183-4BE2-8B84-5BA1A62F1DA6}"/>
              </a:ext>
            </a:extLst>
          </p:cNvPr>
          <p:cNvSpPr txBox="1">
            <a:spLocks/>
          </p:cNvSpPr>
          <p:nvPr/>
        </p:nvSpPr>
        <p:spPr>
          <a:xfrm>
            <a:off x="663430" y="533400"/>
            <a:ext cx="11781605" cy="2133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Packing Your Suitcase: What Are You Taking Back Besides Your Belongings?</a:t>
            </a:r>
          </a:p>
        </p:txBody>
      </p:sp>
    </p:spTree>
    <p:extLst>
      <p:ext uri="{BB962C8B-B14F-4D97-AF65-F5344CB8AC3E}">
        <p14:creationId xmlns:p14="http://schemas.microsoft.com/office/powerpoint/2010/main" val="12282652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EF41E-C76E-44CD-B123-A407058A2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B7443C-2A45-4BFE-AF0D-77D6D84FCEB3}"/>
              </a:ext>
            </a:extLst>
          </p:cNvPr>
          <p:cNvSpPr txBox="1">
            <a:spLocks/>
          </p:cNvSpPr>
          <p:nvPr/>
        </p:nvSpPr>
        <p:spPr>
          <a:xfrm>
            <a:off x="457200" y="8049233"/>
            <a:ext cx="94345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Personal Safety and Well-Being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CDFD7-F2CB-48E8-9CA4-B6732F79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5" y="0"/>
            <a:ext cx="10224195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60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768BA8-E6D7-4299-B07C-CBFDE1312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B43A7-4427-43E7-B028-6B87889F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5563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4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BF234-D52E-4448-BE81-8F4BAF341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59628160-5ED0-40BB-BEEB-97573B40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236"/>
          <a:stretch>
            <a:fillRect/>
          </a:stretch>
        </p:blipFill>
        <p:spPr>
          <a:xfrm>
            <a:off x="0" y="0"/>
            <a:ext cx="7325868" cy="1005839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2A8CD4A-F8A8-48CC-9474-35FD7DAD85D1}"/>
              </a:ext>
            </a:extLst>
          </p:cNvPr>
          <p:cNvSpPr txBox="1">
            <a:spLocks/>
          </p:cNvSpPr>
          <p:nvPr/>
        </p:nvSpPr>
        <p:spPr>
          <a:xfrm>
            <a:off x="7924800" y="1328128"/>
            <a:ext cx="5029200" cy="2862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Host Family and Community Appreciation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EB7CDD-EDD9-452A-9ACB-2ADD629239C4}"/>
              </a:ext>
            </a:extLst>
          </p:cNvPr>
          <p:cNvSpPr txBox="1">
            <a:spLocks/>
          </p:cNvSpPr>
          <p:nvPr/>
        </p:nvSpPr>
        <p:spPr>
          <a:xfrm>
            <a:off x="8061307" y="4418475"/>
            <a:ext cx="4241292" cy="1221447"/>
          </a:xfrm>
          <a:prstGeom prst="rect">
            <a:avLst/>
          </a:prstGeom>
        </p:spPr>
        <p:txBody>
          <a:bodyPr vert="horz" lIns="38100" tIns="38100" rIns="38100" bIns="3810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2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will you miss?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won’t miss…</a:t>
            </a:r>
          </a:p>
        </p:txBody>
      </p:sp>
    </p:spTree>
    <p:extLst>
      <p:ext uri="{BB962C8B-B14F-4D97-AF65-F5344CB8AC3E}">
        <p14:creationId xmlns:p14="http://schemas.microsoft.com/office/powerpoint/2010/main" val="7002781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619877-E217-405B-8401-AF6F376A1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9BB461DB-3AE5-459A-B977-C6BA27C3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r="22686"/>
          <a:stretch>
            <a:fillRect/>
          </a:stretch>
        </p:blipFill>
        <p:spPr>
          <a:xfrm>
            <a:off x="0" y="0"/>
            <a:ext cx="7325868" cy="100583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207627-6696-4B48-8782-7595208C1118}"/>
              </a:ext>
            </a:extLst>
          </p:cNvPr>
          <p:cNvSpPr txBox="1">
            <a:spLocks/>
          </p:cNvSpPr>
          <p:nvPr/>
        </p:nvSpPr>
        <p:spPr>
          <a:xfrm>
            <a:off x="8229534" y="1219200"/>
            <a:ext cx="4241292" cy="1965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 Black" panose="020B0A04020102020204" pitchFamily="34" charset="0"/>
              </a:rPr>
              <a:t>Pulling Together your Experience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B4DFD-2C0B-4C26-927C-570C73E5CBB9}"/>
              </a:ext>
            </a:extLst>
          </p:cNvPr>
          <p:cNvSpPr/>
          <p:nvPr/>
        </p:nvSpPr>
        <p:spPr>
          <a:xfrm>
            <a:off x="8224845" y="4038600"/>
            <a:ext cx="283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Global Awareness</a:t>
            </a:r>
          </a:p>
        </p:txBody>
      </p:sp>
    </p:spTree>
    <p:extLst>
      <p:ext uri="{BB962C8B-B14F-4D97-AF65-F5344CB8AC3E}">
        <p14:creationId xmlns:p14="http://schemas.microsoft.com/office/powerpoint/2010/main" val="8395268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808AC1-99D5-4542-97F3-2B7B32C9B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431A7DC9-0AE2-4B8D-9E72-91EADC11D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18347"/>
          <a:stretch>
            <a:fillRect/>
          </a:stretch>
        </p:blipFill>
        <p:spPr>
          <a:xfrm>
            <a:off x="0" y="-15388"/>
            <a:ext cx="7325868" cy="100583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DE678D-87D1-478F-8F8B-6705881CDF0C}"/>
              </a:ext>
            </a:extLst>
          </p:cNvPr>
          <p:cNvSpPr txBox="1">
            <a:spLocks/>
          </p:cNvSpPr>
          <p:nvPr/>
        </p:nvSpPr>
        <p:spPr>
          <a:xfrm>
            <a:off x="8061307" y="1676400"/>
            <a:ext cx="4241292" cy="1737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100586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453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Returning Home: New Beginnings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A24F9B-6B1D-410E-8722-386462C7FA93}"/>
              </a:ext>
            </a:extLst>
          </p:cNvPr>
          <p:cNvSpPr txBox="1">
            <a:spLocks/>
          </p:cNvSpPr>
          <p:nvPr/>
        </p:nvSpPr>
        <p:spPr>
          <a:xfrm>
            <a:off x="7934053" y="3657600"/>
            <a:ext cx="5477147" cy="2286000"/>
          </a:xfrm>
          <a:prstGeom prst="rect">
            <a:avLst/>
          </a:prstGeom>
        </p:spPr>
        <p:txBody>
          <a:bodyPr vert="horz" lIns="38100" tIns="38100" rIns="38100" bIns="3810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2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Concerns &amp; Awkward Situations</a:t>
            </a:r>
          </a:p>
        </p:txBody>
      </p:sp>
    </p:spTree>
    <p:extLst>
      <p:ext uri="{BB962C8B-B14F-4D97-AF65-F5344CB8AC3E}">
        <p14:creationId xmlns:p14="http://schemas.microsoft.com/office/powerpoint/2010/main" val="22011949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2392F-BD2F-4B25-8A1C-6E213CEB5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3" y="7787062"/>
            <a:ext cx="2288873" cy="1667342"/>
          </a:xfrm>
          <a:prstGeom prst="rect">
            <a:avLst/>
          </a:prstGeom>
        </p:spPr>
      </p:pic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C9355995-E0EB-4ED0-9E8B-A8BCA4096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12122" r="41128" b="4545"/>
          <a:stretch/>
        </p:blipFill>
        <p:spPr>
          <a:xfrm>
            <a:off x="6927" y="-1"/>
            <a:ext cx="7451094" cy="10058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648D7F-9975-43D4-A944-3BFDF7049026}"/>
              </a:ext>
            </a:extLst>
          </p:cNvPr>
          <p:cNvSpPr/>
          <p:nvPr/>
        </p:nvSpPr>
        <p:spPr>
          <a:xfrm>
            <a:off x="7772400" y="971523"/>
            <a:ext cx="5118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 Black" panose="020B0A04020102020204" pitchFamily="34" charset="0"/>
              </a:rPr>
              <a:t>Student Questionnaire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C8FDD-2BA6-490A-92F0-84C02439CF87}"/>
              </a:ext>
            </a:extLst>
          </p:cNvPr>
          <p:cNvSpPr/>
          <p:nvPr/>
        </p:nvSpPr>
        <p:spPr>
          <a:xfrm>
            <a:off x="7772400" y="4475201"/>
            <a:ext cx="51379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http://bit.ly/afs-pro</a:t>
            </a:r>
          </a:p>
        </p:txBody>
      </p:sp>
    </p:spTree>
    <p:extLst>
      <p:ext uri="{BB962C8B-B14F-4D97-AF65-F5344CB8AC3E}">
        <p14:creationId xmlns:p14="http://schemas.microsoft.com/office/powerpoint/2010/main" val="8445329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3021</TotalTime>
  <Words>316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Franklin Gothic Book</vt:lpstr>
      <vt:lpstr>Montserrat</vt:lpstr>
      <vt:lpstr>Montserrat-SemiBold</vt:lpstr>
      <vt:lpstr>Times New Roman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Admin01</dc:creator>
  <cp:lastModifiedBy>Emily Kawasaki</cp:lastModifiedBy>
  <cp:revision>125</cp:revision>
  <dcterms:created xsi:type="dcterms:W3CDTF">2017-01-17T10:44:22Z</dcterms:created>
  <dcterms:modified xsi:type="dcterms:W3CDTF">2018-03-08T16:06:26Z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2014-03-17T00:00:00Z</vt:filetime>
  </property>
  <property fmtid="{D5CDD505-2E9C-101B-9397-08002B2CF9AE}" pid="3" name="LastSaved">
    <vt:filetime>2017-01-17T00:00:00Z</vt:filetime>
  </property>
</Properties>
</file>