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F5699D-75B7-48D5-B88A-A6ED99AE3F36}" v="14" dt="2019-07-31T19:35:55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7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34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6768" y="3296546"/>
            <a:ext cx="10831263" cy="1704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3540" y="565768"/>
            <a:ext cx="11397719" cy="188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3154" y="2791004"/>
            <a:ext cx="11418491" cy="6008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5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wonder@afsusa.org" TargetMode="External"/><Relationship Id="rId4" Type="http://schemas.openxmlformats.org/officeDocument/2006/relationships/hyperlink" Target="mailto:eturner@afsusa.or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3995" y="7551419"/>
            <a:ext cx="2218942" cy="1616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6768" y="3296546"/>
            <a:ext cx="7371715" cy="1704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6100" spc="-14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6100" spc="-150" dirty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6100" spc="-155" dirty="0">
                <a:solidFill>
                  <a:srgbClr val="FFFFFF"/>
                </a:solidFill>
                <a:latin typeface="Calibri"/>
                <a:cs typeface="Calibri"/>
              </a:rPr>
              <a:t>oduc</a:t>
            </a:r>
            <a:r>
              <a:rPr sz="6100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1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100" spc="-1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100" spc="-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100" spc="-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14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100" spc="-125" dirty="0">
                <a:solidFill>
                  <a:srgbClr val="FFFFFF"/>
                </a:solidFill>
                <a:latin typeface="Calibri"/>
                <a:cs typeface="Calibri"/>
              </a:rPr>
              <a:t>nbound S</a:t>
            </a:r>
            <a:r>
              <a:rPr sz="6100" spc="-150" dirty="0">
                <a:solidFill>
                  <a:srgbClr val="FFFFFF"/>
                </a:solidFill>
                <a:latin typeface="Calibri"/>
                <a:cs typeface="Calibri"/>
              </a:rPr>
              <a:t>ponsore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10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155" dirty="0">
                <a:solidFill>
                  <a:srgbClr val="FFFFFF"/>
                </a:solidFill>
                <a:latin typeface="Calibri"/>
                <a:cs typeface="Calibri"/>
              </a:rPr>
              <a:t>Progra</a:t>
            </a:r>
            <a:r>
              <a:rPr sz="6100" spc="-17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6768" y="5406083"/>
            <a:ext cx="4761865" cy="1527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2400"/>
              </a:lnSpc>
            </a:pP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6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Kn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6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YE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6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EX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600" spc="-7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6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CB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YX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fsus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endParaRPr lang="en-US" sz="2600" dirty="0">
              <a:solidFill>
                <a:srgbClr val="FFFFFF"/>
              </a:solidFill>
              <a:latin typeface="Segoe UI"/>
              <a:cs typeface="Segoe UI"/>
            </a:endParaRPr>
          </a:p>
          <a:p>
            <a:pPr marL="12700" marR="5080">
              <a:lnSpc>
                <a:spcPct val="132400"/>
              </a:lnSpc>
            </a:pPr>
            <a:r>
              <a:rPr lang="en-US" sz="2600" dirty="0">
                <a:solidFill>
                  <a:srgbClr val="FFFFFF"/>
                </a:solidFill>
                <a:latin typeface="Segoe UI"/>
                <a:cs typeface="Segoe UI"/>
              </a:rPr>
              <a:t>July 2019</a:t>
            </a:r>
            <a:endParaRPr sz="2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3954" y="703483"/>
            <a:ext cx="8658225" cy="179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6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1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6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100" spc="-4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6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5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610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 Dis</a:t>
            </a:r>
            <a:r>
              <a:rPr sz="6100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bili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ies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93154" y="2791004"/>
            <a:ext cx="11418491" cy="4681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0170">
              <a:lnSpc>
                <a:spcPct val="120000"/>
              </a:lnSpc>
            </a:pPr>
            <a:r>
              <a:rPr spc="-25" dirty="0"/>
              <a:t>E</a:t>
            </a:r>
            <a:r>
              <a:rPr spc="-30" dirty="0"/>
              <a:t>ac</a:t>
            </a:r>
            <a:r>
              <a:rPr spc="-25" dirty="0"/>
              <a:t>h</a:t>
            </a:r>
            <a:r>
              <a:rPr spc="10" dirty="0"/>
              <a:t> </a:t>
            </a:r>
            <a:r>
              <a:rPr spc="-30" dirty="0"/>
              <a:t>yea</a:t>
            </a:r>
            <a:r>
              <a:rPr spc="-25" dirty="0"/>
              <a:t>r</a:t>
            </a:r>
            <a:r>
              <a:rPr spc="-10" dirty="0"/>
              <a:t>,</a:t>
            </a:r>
            <a:r>
              <a:rPr spc="25" dirty="0"/>
              <a:t> </a:t>
            </a:r>
            <a:r>
              <a:rPr spc="-25" dirty="0"/>
              <a:t>AFS</a:t>
            </a:r>
            <a:r>
              <a:rPr spc="5" dirty="0"/>
              <a:t> </a:t>
            </a:r>
            <a:r>
              <a:rPr spc="-25" dirty="0"/>
              <a:t>hos</a:t>
            </a:r>
            <a:r>
              <a:rPr spc="-20" dirty="0"/>
              <a:t>ts</a:t>
            </a:r>
            <a:r>
              <a:rPr spc="10" dirty="0"/>
              <a:t> </a:t>
            </a:r>
            <a:r>
              <a:rPr spc="-25" dirty="0"/>
              <a:t>a</a:t>
            </a:r>
            <a:r>
              <a:rPr spc="-5" dirty="0"/>
              <a:t> </a:t>
            </a:r>
            <a:r>
              <a:rPr spc="-20" dirty="0"/>
              <a:t>h</a:t>
            </a:r>
            <a:r>
              <a:rPr spc="-30" dirty="0"/>
              <a:t>a</a:t>
            </a:r>
            <a:r>
              <a:rPr spc="-20" dirty="0"/>
              <a:t>ndful</a:t>
            </a:r>
            <a:r>
              <a:rPr spc="10" dirty="0"/>
              <a:t> </a:t>
            </a:r>
            <a:r>
              <a:rPr spc="-20" dirty="0"/>
              <a:t>of</a:t>
            </a:r>
            <a:r>
              <a:rPr spc="5" dirty="0"/>
              <a:t> </a:t>
            </a:r>
            <a:r>
              <a:rPr spc="-25" dirty="0"/>
              <a:t>Y</a:t>
            </a:r>
            <a:r>
              <a:rPr spc="-30" dirty="0"/>
              <a:t>E</a:t>
            </a:r>
            <a:r>
              <a:rPr spc="-25" dirty="0"/>
              <a:t>S</a:t>
            </a:r>
            <a:r>
              <a:rPr spc="5" dirty="0"/>
              <a:t> </a:t>
            </a:r>
            <a:r>
              <a:rPr spc="-30" dirty="0"/>
              <a:t>a</a:t>
            </a:r>
            <a:r>
              <a:rPr spc="-25" dirty="0"/>
              <a:t>nd</a:t>
            </a:r>
            <a:r>
              <a:rPr spc="10" dirty="0"/>
              <a:t> </a:t>
            </a:r>
            <a:r>
              <a:rPr spc="-25" dirty="0"/>
              <a:t>F</a:t>
            </a:r>
            <a:r>
              <a:rPr spc="-20" dirty="0"/>
              <a:t>L</a:t>
            </a:r>
            <a:r>
              <a:rPr spc="-25" dirty="0"/>
              <a:t>EX</a:t>
            </a:r>
            <a:r>
              <a:rPr spc="-15" dirty="0"/>
              <a:t> s</a:t>
            </a:r>
            <a:r>
              <a:rPr spc="-20" dirty="0"/>
              <a:t>t</a:t>
            </a:r>
            <a:r>
              <a:rPr spc="-25" dirty="0"/>
              <a:t>ud</a:t>
            </a:r>
            <a:r>
              <a:rPr spc="-30" dirty="0"/>
              <a:t>e</a:t>
            </a:r>
            <a:r>
              <a:rPr spc="-25" dirty="0"/>
              <a:t>n</a:t>
            </a:r>
            <a:r>
              <a:rPr spc="-20" dirty="0"/>
              <a:t>ts</a:t>
            </a:r>
            <a:r>
              <a:rPr spc="35" dirty="0"/>
              <a:t> </a:t>
            </a:r>
            <a:r>
              <a:rPr spc="-25" dirty="0"/>
              <a:t>wi</a:t>
            </a:r>
            <a:r>
              <a:rPr spc="-20" dirty="0"/>
              <a:t>t</a:t>
            </a:r>
            <a:r>
              <a:rPr spc="-25" dirty="0"/>
              <a:t>h</a:t>
            </a:r>
            <a:r>
              <a:rPr spc="10" dirty="0"/>
              <a:t> </a:t>
            </a:r>
            <a:r>
              <a:rPr spc="-25" dirty="0"/>
              <a:t>a</a:t>
            </a:r>
            <a:r>
              <a:rPr spc="-5" dirty="0"/>
              <a:t> </a:t>
            </a:r>
            <a:r>
              <a:rPr spc="-25" dirty="0"/>
              <a:t>r</a:t>
            </a:r>
            <a:r>
              <a:rPr spc="-30" dirty="0"/>
              <a:t>a</a:t>
            </a:r>
            <a:r>
              <a:rPr spc="-25" dirty="0"/>
              <a:t>nge</a:t>
            </a:r>
            <a:r>
              <a:rPr spc="15" dirty="0"/>
              <a:t> </a:t>
            </a:r>
            <a:r>
              <a:rPr spc="-20" dirty="0"/>
              <a:t>of</a:t>
            </a:r>
            <a:r>
              <a:rPr spc="5" dirty="0"/>
              <a:t> </a:t>
            </a:r>
            <a:r>
              <a:rPr spc="-20" dirty="0"/>
              <a:t>dis</a:t>
            </a:r>
            <a:r>
              <a:rPr spc="-30" dirty="0"/>
              <a:t>a</a:t>
            </a:r>
            <a:r>
              <a:rPr spc="-40" dirty="0"/>
              <a:t>b</a:t>
            </a:r>
            <a:r>
              <a:rPr spc="-15" dirty="0"/>
              <a:t>ili</a:t>
            </a:r>
            <a:r>
              <a:rPr spc="-20" dirty="0"/>
              <a:t>t</a:t>
            </a:r>
            <a:r>
              <a:rPr spc="-15" dirty="0"/>
              <a:t>i</a:t>
            </a:r>
            <a:r>
              <a:rPr spc="-30" dirty="0"/>
              <a:t>e</a:t>
            </a:r>
            <a:r>
              <a:rPr spc="-15" dirty="0"/>
              <a:t>s.</a:t>
            </a:r>
          </a:p>
          <a:p>
            <a:pPr marL="584200" indent="-571500">
              <a:lnSpc>
                <a:spcPct val="100000"/>
              </a:lnSpc>
              <a:spcBef>
                <a:spcPts val="1010"/>
              </a:spcBef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4000" spc="-15" dirty="0"/>
              <a:t>Bli</a:t>
            </a:r>
            <a:r>
              <a:rPr sz="4000" spc="-30" dirty="0"/>
              <a:t>nd</a:t>
            </a:r>
            <a:r>
              <a:rPr sz="4000" spc="-10" dirty="0"/>
              <a:t>,</a:t>
            </a:r>
            <a:r>
              <a:rPr sz="4000" dirty="0"/>
              <a:t> </a:t>
            </a:r>
            <a:r>
              <a:rPr sz="4000" spc="-40" dirty="0"/>
              <a:t>D</a:t>
            </a:r>
            <a:r>
              <a:rPr sz="4000" spc="-30" dirty="0"/>
              <a:t>e</a:t>
            </a:r>
            <a:r>
              <a:rPr sz="4000" spc="-35" dirty="0"/>
              <a:t>a</a:t>
            </a:r>
            <a:r>
              <a:rPr sz="4000" spc="-20" dirty="0"/>
              <a:t>f</a:t>
            </a:r>
            <a:r>
              <a:rPr sz="4000" spc="-10" dirty="0"/>
              <a:t>,</a:t>
            </a:r>
            <a:r>
              <a:rPr sz="4000" spc="15" dirty="0"/>
              <a:t> </a:t>
            </a:r>
            <a:r>
              <a:rPr sz="4000" spc="-20" dirty="0"/>
              <a:t>limit</a:t>
            </a:r>
            <a:r>
              <a:rPr sz="4000" spc="-30" dirty="0"/>
              <a:t>e</a:t>
            </a:r>
            <a:r>
              <a:rPr sz="4000" spc="-25" dirty="0"/>
              <a:t>d</a:t>
            </a:r>
            <a:r>
              <a:rPr sz="4000" spc="5" dirty="0"/>
              <a:t> </a:t>
            </a:r>
            <a:r>
              <a:rPr sz="4000" spc="-35" dirty="0"/>
              <a:t>m</a:t>
            </a:r>
            <a:r>
              <a:rPr sz="4000" spc="-30" dirty="0"/>
              <a:t>o</a:t>
            </a:r>
            <a:r>
              <a:rPr sz="4000" spc="-15" dirty="0"/>
              <a:t>bili</a:t>
            </a:r>
            <a:r>
              <a:rPr sz="4000" spc="-20" dirty="0"/>
              <a:t>ty</a:t>
            </a:r>
            <a:endParaRPr sz="4000" dirty="0"/>
          </a:p>
          <a:p>
            <a:pPr marL="12700" marR="5080">
              <a:lnSpc>
                <a:spcPts val="6190"/>
              </a:lnSpc>
              <a:spcBef>
                <a:spcPts val="330"/>
              </a:spcBef>
            </a:pPr>
            <a:r>
              <a:rPr spc="-30" dirty="0"/>
              <a:t>No</a:t>
            </a:r>
            <a:r>
              <a:rPr spc="-25" dirty="0"/>
              <a:t>te</a:t>
            </a:r>
            <a:r>
              <a:rPr spc="-10" dirty="0"/>
              <a:t>:</a:t>
            </a:r>
            <a:r>
              <a:rPr spc="25" dirty="0"/>
              <a:t> </a:t>
            </a:r>
            <a:r>
              <a:rPr spc="-30" dirty="0"/>
              <a:t>a</a:t>
            </a:r>
            <a:r>
              <a:rPr spc="-25" dirty="0"/>
              <a:t>ddi</a:t>
            </a:r>
            <a:r>
              <a:rPr spc="-20" dirty="0"/>
              <a:t>tional</a:t>
            </a:r>
            <a:r>
              <a:rPr spc="10" dirty="0"/>
              <a:t> </a:t>
            </a:r>
            <a:r>
              <a:rPr spc="-20" dirty="0"/>
              <a:t>info</a:t>
            </a:r>
            <a:r>
              <a:rPr spc="-25" dirty="0"/>
              <a:t>r</a:t>
            </a:r>
            <a:r>
              <a:rPr spc="-30" dirty="0"/>
              <a:t>mat</a:t>
            </a:r>
            <a:r>
              <a:rPr spc="-20" dirty="0"/>
              <a:t>ion</a:t>
            </a:r>
            <a:r>
              <a:rPr spc="40" dirty="0"/>
              <a:t> </a:t>
            </a:r>
            <a:r>
              <a:rPr spc="-30" dirty="0"/>
              <a:t>a</a:t>
            </a:r>
            <a:r>
              <a:rPr spc="-40" dirty="0"/>
              <a:t>b</a:t>
            </a:r>
            <a:r>
              <a:rPr spc="-25" dirty="0"/>
              <a:t>out</a:t>
            </a:r>
            <a:r>
              <a:rPr spc="15" dirty="0"/>
              <a:t> </a:t>
            </a:r>
            <a:r>
              <a:rPr spc="-25" dirty="0"/>
              <a:t>a</a:t>
            </a:r>
            <a:r>
              <a:rPr spc="-5" dirty="0"/>
              <a:t> </a:t>
            </a:r>
            <a:r>
              <a:rPr spc="-20" dirty="0"/>
              <a:t>st</a:t>
            </a:r>
            <a:r>
              <a:rPr spc="-25" dirty="0"/>
              <a:t>ud</a:t>
            </a:r>
            <a:r>
              <a:rPr spc="-30" dirty="0"/>
              <a:t>e</a:t>
            </a:r>
            <a:r>
              <a:rPr spc="-25" dirty="0"/>
              <a:t>n</a:t>
            </a:r>
            <a:r>
              <a:rPr spc="-20" dirty="0"/>
              <a:t>t</a:t>
            </a:r>
            <a:r>
              <a:rPr spc="-15" dirty="0"/>
              <a:t>’s </a:t>
            </a:r>
            <a:r>
              <a:rPr spc="-30" dirty="0"/>
              <a:t>a</a:t>
            </a:r>
            <a:r>
              <a:rPr spc="-40" dirty="0"/>
              <a:t>b</a:t>
            </a:r>
            <a:r>
              <a:rPr spc="-15" dirty="0"/>
              <a:t>ili</a:t>
            </a:r>
            <a:r>
              <a:rPr spc="-20" dirty="0"/>
              <a:t>t</a:t>
            </a:r>
            <a:r>
              <a:rPr spc="-15" dirty="0"/>
              <a:t>i</a:t>
            </a:r>
            <a:r>
              <a:rPr spc="-30" dirty="0"/>
              <a:t>e</a:t>
            </a:r>
            <a:r>
              <a:rPr spc="-20" dirty="0"/>
              <a:t>s</a:t>
            </a:r>
            <a:r>
              <a:rPr dirty="0"/>
              <a:t> </a:t>
            </a:r>
            <a:r>
              <a:rPr spc="-15" dirty="0"/>
              <a:t>is </a:t>
            </a:r>
            <a:r>
              <a:rPr spc="-30" dirty="0"/>
              <a:t>a</a:t>
            </a:r>
            <a:r>
              <a:rPr spc="-35" dirty="0"/>
              <a:t>v</a:t>
            </a:r>
            <a:r>
              <a:rPr spc="-30" dirty="0"/>
              <a:t>a</a:t>
            </a:r>
            <a:r>
              <a:rPr spc="-15" dirty="0"/>
              <a:t>il</a:t>
            </a:r>
            <a:r>
              <a:rPr spc="-30" dirty="0"/>
              <a:t>a</a:t>
            </a:r>
            <a:r>
              <a:rPr spc="-40" dirty="0"/>
              <a:t>b</a:t>
            </a:r>
            <a:r>
              <a:rPr spc="-20" dirty="0"/>
              <a:t>le</a:t>
            </a:r>
            <a:r>
              <a:rPr spc="5" dirty="0"/>
              <a:t> </a:t>
            </a:r>
            <a:r>
              <a:rPr spc="-20" dirty="0"/>
              <a:t>in</a:t>
            </a:r>
            <a:r>
              <a:rPr dirty="0"/>
              <a:t> </a:t>
            </a:r>
            <a:r>
              <a:rPr spc="-20" dirty="0"/>
              <a:t>t</a:t>
            </a:r>
            <a:r>
              <a:rPr spc="-25" dirty="0"/>
              <a:t>he</a:t>
            </a:r>
            <a:r>
              <a:rPr spc="5" dirty="0"/>
              <a:t> </a:t>
            </a:r>
            <a:r>
              <a:rPr spc="-20" dirty="0"/>
              <a:t>st</a:t>
            </a:r>
            <a:r>
              <a:rPr spc="-25" dirty="0"/>
              <a:t>ud</a:t>
            </a:r>
            <a:r>
              <a:rPr spc="-30" dirty="0"/>
              <a:t>e</a:t>
            </a:r>
            <a:r>
              <a:rPr spc="-25" dirty="0"/>
              <a:t>n</a:t>
            </a:r>
            <a:r>
              <a:rPr spc="-20" dirty="0"/>
              <a:t>t</a:t>
            </a:r>
            <a:r>
              <a:rPr spc="-15" dirty="0"/>
              <a:t>’s</a:t>
            </a:r>
            <a:r>
              <a:rPr spc="45" dirty="0"/>
              <a:t> </a:t>
            </a:r>
            <a:r>
              <a:rPr spc="-30" dirty="0"/>
              <a:t>a</a:t>
            </a:r>
            <a:r>
              <a:rPr spc="-40" dirty="0"/>
              <a:t>pp</a:t>
            </a:r>
            <a:r>
              <a:rPr spc="-15" dirty="0"/>
              <a:t>li</a:t>
            </a:r>
            <a:r>
              <a:rPr spc="-25" dirty="0"/>
              <a:t>cat</a:t>
            </a:r>
            <a:r>
              <a:rPr spc="-20" dirty="0"/>
              <a:t>io</a:t>
            </a:r>
            <a:r>
              <a:rPr spc="-15" dirty="0"/>
              <a:t>n. L</a:t>
            </a:r>
            <a:r>
              <a:rPr spc="-25" dirty="0"/>
              <a:t>ooks</a:t>
            </a:r>
            <a:r>
              <a:rPr spc="10" dirty="0"/>
              <a:t> </a:t>
            </a:r>
            <a:r>
              <a:rPr spc="-20" dirty="0"/>
              <a:t>for</a:t>
            </a:r>
            <a:r>
              <a:rPr spc="10" dirty="0"/>
              <a:t> </a:t>
            </a:r>
            <a:r>
              <a:rPr spc="-40" dirty="0"/>
              <a:t>D</a:t>
            </a:r>
            <a:r>
              <a:rPr spc="-15" dirty="0"/>
              <a:t>is</a:t>
            </a:r>
            <a:r>
              <a:rPr spc="-30" dirty="0"/>
              <a:t>a</a:t>
            </a:r>
            <a:r>
              <a:rPr spc="-40" dirty="0"/>
              <a:t>b</a:t>
            </a:r>
            <a:r>
              <a:rPr spc="-15" dirty="0"/>
              <a:t>ili</a:t>
            </a:r>
            <a:r>
              <a:rPr spc="-20" dirty="0"/>
              <a:t>t</a:t>
            </a:r>
            <a:r>
              <a:rPr spc="-25" dirty="0"/>
              <a:t>y</a:t>
            </a:r>
            <a:r>
              <a:rPr spc="-20" dirty="0"/>
              <a:t> </a:t>
            </a:r>
            <a:r>
              <a:rPr spc="-25" dirty="0"/>
              <a:t>Fo</a:t>
            </a:r>
            <a:r>
              <a:rPr spc="-35" dirty="0"/>
              <a:t>rm</a:t>
            </a:r>
            <a:r>
              <a:rPr spc="-15" dirty="0"/>
              <a:t>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091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St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u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d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ents</a:t>
            </a:r>
            <a:r>
              <a:rPr sz="6100" spc="-10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45" dirty="0">
                <a:solidFill>
                  <a:srgbClr val="007AC2"/>
                </a:solidFill>
                <a:latin typeface="Calibri"/>
                <a:cs typeface="Calibri"/>
              </a:rPr>
              <a:t>w</a:t>
            </a:r>
            <a:r>
              <a:rPr sz="6100" spc="-10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th</a:t>
            </a:r>
            <a:r>
              <a:rPr sz="6100" spc="-1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D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s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a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b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ili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t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es,</a:t>
            </a:r>
            <a:r>
              <a:rPr sz="6100" spc="-20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co</a:t>
            </a: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nt.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154" y="2237142"/>
            <a:ext cx="11342370" cy="645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ct val="100000"/>
              </a:lnSpc>
            </a:pPr>
            <a:r>
              <a:rPr sz="3600" spc="5" dirty="0">
                <a:latin typeface="Segoe UI"/>
                <a:cs typeface="Segoe UI"/>
              </a:rPr>
              <a:t>A</a:t>
            </a:r>
            <a:r>
              <a:rPr sz="3600" spc="-25" dirty="0">
                <a:latin typeface="Segoe UI"/>
                <a:cs typeface="Segoe UI"/>
              </a:rPr>
              <a:t>n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15" dirty="0">
                <a:latin typeface="Segoe UI"/>
                <a:cs typeface="Segoe UI"/>
              </a:rPr>
              <a:t>Int</a:t>
            </a:r>
            <a:r>
              <a:rPr sz="3600" spc="-20" dirty="0">
                <a:latin typeface="Segoe UI"/>
                <a:cs typeface="Segoe UI"/>
              </a:rPr>
              <a:t>r</a:t>
            </a:r>
            <a:r>
              <a:rPr sz="3600" spc="-25" dirty="0">
                <a:latin typeface="Segoe UI"/>
                <a:cs typeface="Segoe UI"/>
              </a:rPr>
              <a:t>o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20" dirty="0">
                <a:latin typeface="Segoe UI"/>
                <a:cs typeface="Segoe UI"/>
              </a:rPr>
              <a:t>to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spc="-40" dirty="0">
                <a:latin typeface="Segoe UI"/>
                <a:cs typeface="Segoe UI"/>
              </a:rPr>
              <a:t>M</a:t>
            </a:r>
            <a:r>
              <a:rPr sz="3600" spc="-25" dirty="0">
                <a:latin typeface="Segoe UI"/>
                <a:cs typeface="Segoe UI"/>
              </a:rPr>
              <a:t>o</a:t>
            </a:r>
            <a:r>
              <a:rPr sz="3600" spc="-30" dirty="0">
                <a:latin typeface="Segoe UI"/>
                <a:cs typeface="Segoe UI"/>
              </a:rPr>
              <a:t>b</a:t>
            </a:r>
            <a:r>
              <a:rPr sz="3600" dirty="0">
                <a:latin typeface="Segoe UI"/>
                <a:cs typeface="Segoe UI"/>
              </a:rPr>
              <a:t>ility</a:t>
            </a:r>
            <a:r>
              <a:rPr sz="3600" spc="5" dirty="0">
                <a:latin typeface="Segoe UI"/>
                <a:cs typeface="Segoe UI"/>
              </a:rPr>
              <a:t> </a:t>
            </a:r>
            <a:r>
              <a:rPr sz="3600" spc="-20" dirty="0">
                <a:latin typeface="Segoe UI"/>
                <a:cs typeface="Segoe UI"/>
              </a:rPr>
              <a:t>International</a:t>
            </a:r>
            <a:r>
              <a:rPr sz="3600" spc="-5" dirty="0">
                <a:latin typeface="Segoe UI"/>
                <a:cs typeface="Segoe UI"/>
              </a:rPr>
              <a:t> US</a:t>
            </a:r>
            <a:r>
              <a:rPr sz="3600" dirty="0">
                <a:latin typeface="Segoe UI"/>
                <a:cs typeface="Segoe UI"/>
              </a:rPr>
              <a:t>A</a:t>
            </a:r>
            <a:endParaRPr sz="3600">
              <a:latin typeface="Segoe UI"/>
              <a:cs typeface="Segoe UI"/>
            </a:endParaRPr>
          </a:p>
          <a:p>
            <a:pPr marL="299085" marR="18415" indent="-287020">
              <a:lnSpc>
                <a:spcPct val="120000"/>
              </a:lnSpc>
              <a:spcBef>
                <a:spcPts val="2250"/>
              </a:spcBef>
            </a:pPr>
            <a:r>
              <a:rPr sz="2400" spc="-20" dirty="0">
                <a:latin typeface="Gadugi"/>
                <a:cs typeface="Gadugi"/>
              </a:rPr>
              <a:t>Mo</a:t>
            </a:r>
            <a:r>
              <a:rPr sz="2400" spc="-10" dirty="0">
                <a:latin typeface="Gadugi"/>
                <a:cs typeface="Gadugi"/>
              </a:rPr>
              <a:t>bility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In</a:t>
            </a:r>
            <a:r>
              <a:rPr sz="2400" spc="-10" dirty="0">
                <a:latin typeface="Gadugi"/>
                <a:cs typeface="Gadugi"/>
              </a:rPr>
              <a:t>ter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at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20" dirty="0">
                <a:latin typeface="Gadugi"/>
                <a:cs typeface="Gadugi"/>
              </a:rPr>
              <a:t>on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dirty="0">
                <a:latin typeface="Gadugi"/>
                <a:cs typeface="Gadugi"/>
              </a:rPr>
              <a:t>l</a:t>
            </a:r>
            <a:r>
              <a:rPr sz="2400" spc="30" dirty="0">
                <a:latin typeface="Gadugi"/>
                <a:cs typeface="Gadugi"/>
              </a:rPr>
              <a:t> </a:t>
            </a:r>
            <a:r>
              <a:rPr sz="2400" spc="-5" dirty="0">
                <a:latin typeface="Gadugi"/>
                <a:cs typeface="Gadugi"/>
              </a:rPr>
              <a:t>US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(</a:t>
            </a:r>
            <a:r>
              <a:rPr sz="2400" spc="-20" dirty="0">
                <a:latin typeface="Gadugi"/>
                <a:cs typeface="Gadugi"/>
              </a:rPr>
              <a:t>M</a:t>
            </a:r>
            <a:r>
              <a:rPr sz="2400" spc="-5" dirty="0">
                <a:latin typeface="Gadugi"/>
                <a:cs typeface="Gadugi"/>
              </a:rPr>
              <a:t>IUS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-10" dirty="0">
                <a:latin typeface="Gadugi"/>
                <a:cs typeface="Gadugi"/>
              </a:rPr>
              <a:t>)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ga</a:t>
            </a:r>
            <a:r>
              <a:rPr sz="2400" spc="-5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5" dirty="0">
                <a:latin typeface="Gadugi"/>
                <a:cs typeface="Gadugi"/>
              </a:rPr>
              <a:t>z</a:t>
            </a:r>
            <a:r>
              <a:rPr sz="2400" spc="-15" dirty="0">
                <a:latin typeface="Gadugi"/>
                <a:cs typeface="Gadugi"/>
              </a:rPr>
              <a:t>at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6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b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20" dirty="0">
                <a:latin typeface="Gadugi"/>
                <a:cs typeface="Gadugi"/>
              </a:rPr>
              <a:t> </a:t>
            </a:r>
            <a:r>
              <a:rPr sz="2400" spc="-5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20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Eu</a:t>
            </a:r>
            <a:r>
              <a:rPr sz="2400" spc="-15" dirty="0">
                <a:latin typeface="Gadugi"/>
                <a:cs typeface="Gadugi"/>
              </a:rPr>
              <a:t>g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e,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dirty="0">
                <a:latin typeface="Gadugi"/>
                <a:cs typeface="Gadugi"/>
              </a:rPr>
              <a:t>R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5" dirty="0">
                <a:latin typeface="Gadugi"/>
                <a:cs typeface="Gadugi"/>
              </a:rPr>
              <a:t>ho</a:t>
            </a:r>
            <a:r>
              <a:rPr sz="2400" spc="-10" dirty="0">
                <a:latin typeface="Gadugi"/>
                <a:cs typeface="Gadugi"/>
              </a:rPr>
              <a:t>l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20" dirty="0">
                <a:latin typeface="Gadugi"/>
                <a:cs typeface="Gadugi"/>
              </a:rPr>
              <a:t>ng</a:t>
            </a:r>
            <a:r>
              <a:rPr sz="2400" spc="-15" dirty="0">
                <a:latin typeface="Gadugi"/>
                <a:cs typeface="Gadugi"/>
              </a:rPr>
              <a:t> a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g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dirty="0">
                <a:latin typeface="Gadugi"/>
                <a:cs typeface="Gadugi"/>
              </a:rPr>
              <a:t>m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ep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5" dirty="0">
                <a:latin typeface="Gadugi"/>
                <a:cs typeface="Gadugi"/>
              </a:rPr>
              <a:t>S</a:t>
            </a:r>
            <a:r>
              <a:rPr sz="2400" spc="-15" dirty="0">
                <a:latin typeface="Gadugi"/>
                <a:cs typeface="Gadugi"/>
              </a:rPr>
              <a:t>tate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at</a:t>
            </a:r>
            <a:r>
              <a:rPr sz="2400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elp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15" dirty="0">
                <a:latin typeface="Gadugi"/>
                <a:cs typeface="Gadugi"/>
              </a:rPr>
              <a:t>to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0" dirty="0">
                <a:latin typeface="Gadugi"/>
                <a:cs typeface="Gadugi"/>
              </a:rPr>
              <a:t>pp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Y</a:t>
            </a:r>
            <a:r>
              <a:rPr sz="2400" spc="-2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ts</a:t>
            </a:r>
            <a:r>
              <a:rPr sz="2400" spc="-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th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sa</a:t>
            </a:r>
            <a:r>
              <a:rPr sz="2400" spc="-10" dirty="0">
                <a:latin typeface="Gadugi"/>
                <a:cs typeface="Gadugi"/>
              </a:rPr>
              <a:t>bili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10" dirty="0">
                <a:latin typeface="Gadugi"/>
                <a:cs typeface="Gadugi"/>
              </a:rPr>
              <a:t>ie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il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3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15" dirty="0">
                <a:latin typeface="Gadugi"/>
                <a:cs typeface="Gadugi"/>
              </a:rPr>
              <a:t>y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pr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5" dirty="0">
                <a:latin typeface="Gadugi"/>
                <a:cs typeface="Gadugi"/>
              </a:rPr>
              <a:t>g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10" dirty="0">
                <a:latin typeface="Gadugi"/>
                <a:cs typeface="Gadugi"/>
              </a:rPr>
              <a:t>.</a:t>
            </a:r>
            <a:endParaRPr sz="2400">
              <a:latin typeface="Gadugi"/>
              <a:cs typeface="Gadugi"/>
            </a:endParaRPr>
          </a:p>
          <a:p>
            <a:pPr marL="756285" marR="1353820" indent="-287020">
              <a:lnSpc>
                <a:spcPct val="120000"/>
              </a:lnSpc>
            </a:pPr>
            <a:r>
              <a:rPr sz="2400" spc="-20" dirty="0">
                <a:latin typeface="Gadugi"/>
                <a:cs typeface="Gadugi"/>
              </a:rPr>
              <a:t>M</a:t>
            </a:r>
            <a:r>
              <a:rPr sz="2400" spc="-5" dirty="0">
                <a:latin typeface="Gadugi"/>
                <a:cs typeface="Gadugi"/>
              </a:rPr>
              <a:t>IUS</a:t>
            </a:r>
            <a:r>
              <a:rPr sz="2400" dirty="0">
                <a:latin typeface="Gadugi"/>
                <a:cs typeface="Gadugi"/>
              </a:rPr>
              <a:t>A </a:t>
            </a:r>
            <a:r>
              <a:rPr sz="2400" spc="-10" dirty="0">
                <a:latin typeface="Gadugi"/>
                <a:cs typeface="Gadugi"/>
              </a:rPr>
              <a:t>pr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dirty="0">
                <a:latin typeface="Gadugi"/>
                <a:cs typeface="Gadugi"/>
              </a:rPr>
              <a:t>v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o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20" dirty="0">
                <a:latin typeface="Gadugi"/>
                <a:cs typeface="Gadugi"/>
              </a:rPr>
              <a:t>c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to</a:t>
            </a:r>
            <a:r>
              <a:rPr sz="2400" dirty="0">
                <a:latin typeface="Gadugi"/>
                <a:cs typeface="Gadugi"/>
              </a:rPr>
              <a:t> 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ts,</a:t>
            </a:r>
            <a:r>
              <a:rPr sz="2400" spc="-2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eir</a:t>
            </a:r>
            <a:r>
              <a:rPr sz="2400" spc="20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ho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10" dirty="0">
                <a:latin typeface="Gadugi"/>
                <a:cs typeface="Gadugi"/>
              </a:rPr>
              <a:t>ilie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sta</a:t>
            </a:r>
            <a:r>
              <a:rPr sz="2400" spc="-5" dirty="0">
                <a:latin typeface="Gadugi"/>
                <a:cs typeface="Gadugi"/>
              </a:rPr>
              <a:t>f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spc="-2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 v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l</a:t>
            </a:r>
            <a:r>
              <a:rPr sz="2400" spc="-20" dirty="0">
                <a:latin typeface="Gadugi"/>
                <a:cs typeface="Gadugi"/>
              </a:rPr>
              <a:t>un</a:t>
            </a:r>
            <a:r>
              <a:rPr sz="2400" spc="-10" dirty="0">
                <a:latin typeface="Gadugi"/>
                <a:cs typeface="Gadugi"/>
              </a:rPr>
              <a:t>te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20" dirty="0">
                <a:latin typeface="Gadugi"/>
                <a:cs typeface="Gadugi"/>
              </a:rPr>
              <a:t>c</a:t>
            </a:r>
            <a:r>
              <a:rPr sz="2400" spc="-15" dirty="0">
                <a:latin typeface="Gadugi"/>
                <a:cs typeface="Gadugi"/>
              </a:rPr>
              <a:t>h</a:t>
            </a:r>
            <a:r>
              <a:rPr sz="2400" spc="3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elp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l</a:t>
            </a:r>
            <a:r>
              <a:rPr sz="2400" dirty="0">
                <a:latin typeface="Gadugi"/>
                <a:cs typeface="Gadugi"/>
              </a:rPr>
              <a:t>l</a:t>
            </a:r>
            <a:r>
              <a:rPr sz="2400" spc="2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to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better</a:t>
            </a:r>
            <a:r>
              <a:rPr sz="2400" spc="-3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0" dirty="0">
                <a:latin typeface="Gadugi"/>
                <a:cs typeface="Gadugi"/>
              </a:rPr>
              <a:t>pp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ts.</a:t>
            </a:r>
            <a:endParaRPr sz="2400">
              <a:latin typeface="Gadugi"/>
              <a:cs typeface="Gadugi"/>
            </a:endParaRPr>
          </a:p>
          <a:p>
            <a:pPr marL="756285" marR="5080" indent="-287020">
              <a:lnSpc>
                <a:spcPct val="120000"/>
              </a:lnSpc>
            </a:pPr>
            <a:r>
              <a:rPr sz="2400" spc="-15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15" dirty="0">
                <a:latin typeface="Gadugi"/>
                <a:cs typeface="Gadugi"/>
              </a:rPr>
              <a:t>y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con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20" dirty="0">
                <a:latin typeface="Gadugi"/>
                <a:cs typeface="Gadugi"/>
              </a:rPr>
              <a:t>uc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4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an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10" dirty="0">
                <a:latin typeface="Gadugi"/>
                <a:cs typeface="Gadugi"/>
              </a:rPr>
              <a:t>ial</a:t>
            </a:r>
            <a:r>
              <a:rPr sz="2400" spc="4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assess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25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3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c</a:t>
            </a:r>
            <a:r>
              <a:rPr sz="2400" spc="-15" dirty="0">
                <a:latin typeface="Gadugi"/>
                <a:cs typeface="Gadugi"/>
              </a:rPr>
              <a:t>h</a:t>
            </a:r>
            <a:r>
              <a:rPr sz="2400" dirty="0">
                <a:latin typeface="Gadugi"/>
                <a:cs typeface="Gadugi"/>
              </a:rPr>
              <a:t> 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t,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l</a:t>
            </a:r>
            <a:r>
              <a:rPr sz="2400" spc="-10" dirty="0">
                <a:latin typeface="Gadugi"/>
                <a:cs typeface="Gadugi"/>
              </a:rPr>
              <a:t>l</a:t>
            </a:r>
            <a:r>
              <a:rPr sz="2400" spc="-15" dirty="0">
                <a:latin typeface="Gadugi"/>
                <a:cs typeface="Gadugi"/>
              </a:rPr>
              <a:t>y</a:t>
            </a:r>
            <a:r>
              <a:rPr sz="2400" spc="4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p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o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b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10" dirty="0">
                <a:latin typeface="Gadugi"/>
                <a:cs typeface="Gadugi"/>
              </a:rPr>
              <a:t>t 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om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20" dirty="0">
                <a:latin typeface="Gadugi"/>
                <a:cs typeface="Gadugi"/>
              </a:rPr>
              <a:t> o</a:t>
            </a:r>
            <a:r>
              <a:rPr sz="2400" spc="-15" dirty="0">
                <a:latin typeface="Gadugi"/>
                <a:cs typeface="Gadugi"/>
              </a:rPr>
              <a:t>v</a:t>
            </a:r>
            <a:r>
              <a:rPr sz="2400" spc="-10" dirty="0">
                <a:latin typeface="Gadugi"/>
                <a:cs typeface="Gadugi"/>
              </a:rPr>
              <a:t>er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p</a:t>
            </a:r>
            <a:r>
              <a:rPr sz="2400" spc="-20" dirty="0">
                <a:latin typeface="Gadugi"/>
                <a:cs typeface="Gadugi"/>
              </a:rPr>
              <a:t>hon</a:t>
            </a:r>
            <a:r>
              <a:rPr sz="2400" spc="-10" dirty="0">
                <a:latin typeface="Gadugi"/>
                <a:cs typeface="Gadugi"/>
              </a:rPr>
              <a:t>e.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Ass</a:t>
            </a:r>
            <a:r>
              <a:rPr sz="2400" spc="5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ss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25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ts</a:t>
            </a:r>
            <a:r>
              <a:rPr sz="2400" spc="-3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th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AF</a:t>
            </a:r>
            <a:r>
              <a:rPr sz="2400" spc="-5" dirty="0">
                <a:latin typeface="Gadugi"/>
                <a:cs typeface="Gadugi"/>
              </a:rPr>
              <a:t>S</a:t>
            </a:r>
            <a:r>
              <a:rPr sz="2400" spc="-10" dirty="0">
                <a:latin typeface="Gadugi"/>
                <a:cs typeface="Gadugi"/>
              </a:rPr>
              <a:t>-</a:t>
            </a:r>
            <a:r>
              <a:rPr sz="2400" spc="-5" dirty="0">
                <a:latin typeface="Gadugi"/>
                <a:cs typeface="Gadugi"/>
              </a:rPr>
              <a:t>US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pr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dirty="0">
                <a:latin typeface="Gadugi"/>
                <a:cs typeface="Gadugi"/>
              </a:rPr>
              <a:t>v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de g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spc="-15" dirty="0">
                <a:latin typeface="Gadugi"/>
                <a:cs typeface="Gadugi"/>
              </a:rPr>
              <a:t>at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5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as</a:t>
            </a:r>
            <a:r>
              <a:rPr sz="2400" spc="-10" dirty="0">
                <a:latin typeface="Gadugi"/>
                <a:cs typeface="Gadugi"/>
              </a:rPr>
              <a:t> f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r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p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dirty="0">
                <a:latin typeface="Gadugi"/>
                <a:cs typeface="Gadugi"/>
              </a:rPr>
              <a:t>ss</a:t>
            </a:r>
            <a:r>
              <a:rPr sz="2400" spc="-10" dirty="0">
                <a:latin typeface="Gadugi"/>
                <a:cs typeface="Gadugi"/>
              </a:rPr>
              <a:t>ibl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o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20" dirty="0">
                <a:latin typeface="Gadugi"/>
                <a:cs typeface="Gadugi"/>
              </a:rPr>
              <a:t>c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2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pp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un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10" dirty="0">
                <a:latin typeface="Gadugi"/>
                <a:cs typeface="Gadugi"/>
              </a:rPr>
              <a:t>ie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ts</a:t>
            </a:r>
            <a:r>
              <a:rPr sz="2400" spc="-2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l</a:t>
            </a:r>
            <a:r>
              <a:rPr sz="2400" spc="-20" dirty="0">
                <a:latin typeface="Gadugi"/>
                <a:cs typeface="Gadugi"/>
              </a:rPr>
              <a:t>oc</a:t>
            </a:r>
            <a:r>
              <a:rPr sz="2400" spc="-10" dirty="0">
                <a:latin typeface="Gadugi"/>
                <a:cs typeface="Gadugi"/>
              </a:rPr>
              <a:t>al</a:t>
            </a:r>
            <a:r>
              <a:rPr sz="2400" spc="4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10" dirty="0">
                <a:latin typeface="Gadugi"/>
                <a:cs typeface="Gadugi"/>
              </a:rPr>
              <a:t>rea.</a:t>
            </a:r>
            <a:endParaRPr sz="2400">
              <a:latin typeface="Gadugi"/>
              <a:cs typeface="Gadugi"/>
            </a:endParaRPr>
          </a:p>
          <a:p>
            <a:pPr marL="299085" marR="33020" indent="-287020">
              <a:lnSpc>
                <a:spcPct val="120000"/>
              </a:lnSpc>
            </a:pPr>
            <a:r>
              <a:rPr sz="2400" spc="-5" dirty="0">
                <a:latin typeface="Gadugi"/>
                <a:cs typeface="Gadugi"/>
              </a:rPr>
              <a:t>S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ts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th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sa</a:t>
            </a:r>
            <a:r>
              <a:rPr sz="2400" spc="-10" dirty="0">
                <a:latin typeface="Gadugi"/>
                <a:cs typeface="Gadugi"/>
              </a:rPr>
              <a:t>bili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10" dirty="0">
                <a:latin typeface="Gadugi"/>
                <a:cs typeface="Gadugi"/>
              </a:rPr>
              <a:t>ie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4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spc="-15" dirty="0">
                <a:latin typeface="Gadugi"/>
                <a:cs typeface="Gadugi"/>
              </a:rPr>
              <a:t>q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ed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to</a:t>
            </a:r>
            <a:r>
              <a:rPr sz="240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atte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1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5" dirty="0">
                <a:latin typeface="Gadugi"/>
                <a:cs typeface="Gadugi"/>
              </a:rPr>
              <a:t>rk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h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5" dirty="0">
                <a:latin typeface="Gadugi"/>
                <a:cs typeface="Gadugi"/>
              </a:rPr>
              <a:t>p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con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20" dirty="0">
                <a:latin typeface="Gadugi"/>
                <a:cs typeface="Gadugi"/>
              </a:rPr>
              <a:t>uc</a:t>
            </a:r>
            <a:r>
              <a:rPr sz="2400" spc="-10" dirty="0">
                <a:latin typeface="Gadugi"/>
                <a:cs typeface="Gadugi"/>
              </a:rPr>
              <a:t>te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b</a:t>
            </a:r>
            <a:r>
              <a:rPr sz="2400" spc="-15" dirty="0">
                <a:latin typeface="Gadugi"/>
                <a:cs typeface="Gadugi"/>
              </a:rPr>
              <a:t>y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M</a:t>
            </a:r>
            <a:r>
              <a:rPr sz="2400" spc="-5" dirty="0">
                <a:latin typeface="Gadugi"/>
                <a:cs typeface="Gadugi"/>
              </a:rPr>
              <a:t>IUS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Eu</a:t>
            </a:r>
            <a:r>
              <a:rPr sz="2400" spc="-15" dirty="0">
                <a:latin typeface="Gadugi"/>
                <a:cs typeface="Gadugi"/>
              </a:rPr>
              <a:t>g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e,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dirty="0">
                <a:latin typeface="Gadugi"/>
                <a:cs typeface="Gadugi"/>
              </a:rPr>
              <a:t>R</a:t>
            </a:r>
            <a:r>
              <a:rPr sz="2400" spc="-10" dirty="0">
                <a:latin typeface="Gadugi"/>
                <a:cs typeface="Gadugi"/>
              </a:rPr>
              <a:t>.</a:t>
            </a:r>
            <a:endParaRPr sz="2400">
              <a:latin typeface="Gadugi"/>
              <a:cs typeface="Gadugi"/>
            </a:endParaRPr>
          </a:p>
          <a:p>
            <a:pPr marL="756285" marR="8255" indent="-287020">
              <a:lnSpc>
                <a:spcPct val="120000"/>
              </a:lnSpc>
            </a:pPr>
            <a:r>
              <a:rPr sz="2400" dirty="0">
                <a:latin typeface="Gadugi"/>
                <a:cs typeface="Gadugi"/>
              </a:rPr>
              <a:t>F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r</a:t>
            </a:r>
            <a:r>
              <a:rPr sz="2400" spc="2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Y</a:t>
            </a:r>
            <a:r>
              <a:rPr sz="2400" spc="-20" dirty="0">
                <a:latin typeface="Gadugi"/>
                <a:cs typeface="Gadugi"/>
              </a:rPr>
              <a:t>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ts</a:t>
            </a:r>
            <a:r>
              <a:rPr sz="2400" spc="-2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b="1" dirty="0">
                <a:latin typeface="Gadugi"/>
                <a:cs typeface="Gadugi"/>
              </a:rPr>
              <a:t>Fall</a:t>
            </a:r>
            <a:r>
              <a:rPr sz="2400" b="1" spc="10" dirty="0">
                <a:latin typeface="Gadugi"/>
                <a:cs typeface="Gadugi"/>
              </a:rPr>
              <a:t> </a:t>
            </a:r>
            <a:r>
              <a:rPr sz="2400" b="1" dirty="0">
                <a:latin typeface="Gadugi"/>
                <a:cs typeface="Gadugi"/>
              </a:rPr>
              <a:t>P</a:t>
            </a:r>
            <a:r>
              <a:rPr sz="2400" b="1" spc="-5" dirty="0">
                <a:latin typeface="Gadugi"/>
                <a:cs typeface="Gadugi"/>
              </a:rPr>
              <a:t>r</a:t>
            </a:r>
            <a:r>
              <a:rPr sz="2400" b="1" spc="-20" dirty="0">
                <a:latin typeface="Gadugi"/>
                <a:cs typeface="Gadugi"/>
              </a:rPr>
              <a:t>e</a:t>
            </a:r>
            <a:r>
              <a:rPr sz="2400" b="1" spc="-5" dirty="0">
                <a:latin typeface="Gadugi"/>
                <a:cs typeface="Gadugi"/>
              </a:rPr>
              <a:t>p</a:t>
            </a:r>
            <a:r>
              <a:rPr sz="2400" b="1" dirty="0">
                <a:latin typeface="Gadugi"/>
                <a:cs typeface="Gadugi"/>
              </a:rPr>
              <a:t>arat</a:t>
            </a:r>
            <a:r>
              <a:rPr sz="2400" b="1" spc="-5" dirty="0">
                <a:latin typeface="Gadugi"/>
                <a:cs typeface="Gadugi"/>
              </a:rPr>
              <a:t>o</a:t>
            </a:r>
            <a:r>
              <a:rPr sz="2400" b="1" spc="-20" dirty="0">
                <a:latin typeface="Gadugi"/>
                <a:cs typeface="Gadugi"/>
              </a:rPr>
              <a:t>r</a:t>
            </a:r>
            <a:r>
              <a:rPr sz="2400" b="1" dirty="0">
                <a:latin typeface="Gadugi"/>
                <a:cs typeface="Gadugi"/>
              </a:rPr>
              <a:t>y</a:t>
            </a:r>
            <a:r>
              <a:rPr sz="2400" b="1" spc="-50" dirty="0">
                <a:latin typeface="Gadugi"/>
                <a:cs typeface="Gadugi"/>
              </a:rPr>
              <a:t> </a:t>
            </a:r>
            <a:r>
              <a:rPr sz="2400" b="1" spc="-25" dirty="0">
                <a:latin typeface="Gadugi"/>
                <a:cs typeface="Gadugi"/>
              </a:rPr>
              <a:t>W</a:t>
            </a:r>
            <a:r>
              <a:rPr sz="2400" b="1" spc="-5" dirty="0">
                <a:latin typeface="Gadugi"/>
                <a:cs typeface="Gadugi"/>
              </a:rPr>
              <a:t>o</a:t>
            </a:r>
            <a:r>
              <a:rPr sz="2400" b="1" spc="5" dirty="0">
                <a:latin typeface="Gadugi"/>
                <a:cs typeface="Gadugi"/>
              </a:rPr>
              <a:t>r</a:t>
            </a:r>
            <a:r>
              <a:rPr sz="2400" b="1" dirty="0">
                <a:latin typeface="Gadugi"/>
                <a:cs typeface="Gadugi"/>
              </a:rPr>
              <a:t>k</a:t>
            </a:r>
            <a:r>
              <a:rPr sz="2400" b="1" spc="-15" dirty="0">
                <a:latin typeface="Gadugi"/>
                <a:cs typeface="Gadugi"/>
              </a:rPr>
              <a:t>s</a:t>
            </a:r>
            <a:r>
              <a:rPr sz="2400" b="1" spc="-5" dirty="0">
                <a:latin typeface="Gadugi"/>
                <a:cs typeface="Gadugi"/>
              </a:rPr>
              <a:t>hop</a:t>
            </a:r>
            <a:r>
              <a:rPr sz="2400" spc="-10" dirty="0">
                <a:latin typeface="Gadugi"/>
                <a:cs typeface="Gadugi"/>
              </a:rPr>
              <a:t>.</a:t>
            </a:r>
            <a:r>
              <a:rPr sz="2400" spc="-5" dirty="0">
                <a:latin typeface="Gadugi"/>
                <a:cs typeface="Gadugi"/>
              </a:rPr>
              <a:t> P</a:t>
            </a:r>
            <a:r>
              <a:rPr sz="2400" spc="-10" dirty="0">
                <a:latin typeface="Gadugi"/>
                <a:cs typeface="Gadugi"/>
              </a:rPr>
              <a:t>l</a:t>
            </a:r>
            <a:r>
              <a:rPr sz="2400" spc="5" dirty="0">
                <a:latin typeface="Gadugi"/>
                <a:cs typeface="Gadugi"/>
              </a:rPr>
              <a:t>e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 m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k</a:t>
            </a:r>
            <a:r>
              <a:rPr sz="2400" dirty="0">
                <a:latin typeface="Gadugi"/>
                <a:cs typeface="Gadugi"/>
              </a:rPr>
              <a:t>e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10" dirty="0">
                <a:latin typeface="Gadugi"/>
                <a:cs typeface="Gadugi"/>
              </a:rPr>
              <a:t>ll </a:t>
            </a:r>
            <a:r>
              <a:rPr sz="2400" spc="-20" dirty="0">
                <a:latin typeface="Gadugi"/>
                <a:cs typeface="Gadugi"/>
              </a:rPr>
              <a:t>ho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m</a:t>
            </a:r>
            <a:r>
              <a:rPr sz="2400" spc="-10" dirty="0">
                <a:latin typeface="Gadugi"/>
                <a:cs typeface="Gadugi"/>
              </a:rPr>
              <a:t>ilie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v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l</a:t>
            </a:r>
            <a:r>
              <a:rPr sz="2400" spc="-20" dirty="0">
                <a:latin typeface="Gadugi"/>
                <a:cs typeface="Gadugi"/>
              </a:rPr>
              <a:t>un</a:t>
            </a:r>
            <a:r>
              <a:rPr sz="2400" spc="-10" dirty="0">
                <a:latin typeface="Gadugi"/>
                <a:cs typeface="Gadugi"/>
              </a:rPr>
              <a:t>teer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20" dirty="0">
                <a:latin typeface="Gadugi"/>
                <a:cs typeface="Gadugi"/>
              </a:rPr>
              <a:t>ho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-5" dirty="0">
                <a:latin typeface="Gadugi"/>
                <a:cs typeface="Gadugi"/>
              </a:rPr>
              <a:t>i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5" dirty="0">
                <a:latin typeface="Gadugi"/>
                <a:cs typeface="Gadugi"/>
              </a:rPr>
              <a:t>g</a:t>
            </a:r>
            <a:r>
              <a:rPr sz="2400" spc="25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st</a:t>
            </a:r>
            <a:r>
              <a:rPr sz="2400" spc="-5" dirty="0">
                <a:latin typeface="Gadugi"/>
                <a:cs typeface="Gadugi"/>
              </a:rPr>
              <a:t>u</a:t>
            </a:r>
            <a:r>
              <a:rPr sz="2400" spc="-15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dirty="0">
                <a:latin typeface="Gadugi"/>
                <a:cs typeface="Gadugi"/>
              </a:rPr>
              <a:t>ts</a:t>
            </a:r>
            <a:r>
              <a:rPr sz="2400" spc="-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w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th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dirty="0">
                <a:latin typeface="Gadugi"/>
                <a:cs typeface="Gadugi"/>
              </a:rPr>
              <a:t>d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sa</a:t>
            </a:r>
            <a:r>
              <a:rPr sz="2400" spc="-10" dirty="0">
                <a:latin typeface="Gadugi"/>
                <a:cs typeface="Gadugi"/>
              </a:rPr>
              <a:t>bili</a:t>
            </a:r>
            <a:r>
              <a:rPr sz="2400" dirty="0">
                <a:latin typeface="Gadugi"/>
                <a:cs typeface="Gadugi"/>
              </a:rPr>
              <a:t>t</a:t>
            </a:r>
            <a:r>
              <a:rPr sz="2400" spc="-10" dirty="0">
                <a:latin typeface="Gadugi"/>
                <a:cs typeface="Gadugi"/>
              </a:rPr>
              <a:t>ie</a:t>
            </a:r>
            <a:r>
              <a:rPr sz="2400" dirty="0">
                <a:latin typeface="Gadugi"/>
                <a:cs typeface="Gadugi"/>
              </a:rPr>
              <a:t>s</a:t>
            </a:r>
            <a:r>
              <a:rPr sz="2400" spc="4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spc="-15" dirty="0">
                <a:latin typeface="Gadugi"/>
                <a:cs typeface="Gadugi"/>
              </a:rPr>
              <a:t>n</a:t>
            </a:r>
            <a:r>
              <a:rPr sz="2400" spc="10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eir</a:t>
            </a:r>
            <a:r>
              <a:rPr sz="2400" spc="20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dirty="0">
                <a:latin typeface="Gadugi"/>
                <a:cs typeface="Gadugi"/>
              </a:rPr>
              <a:t>as</a:t>
            </a:r>
            <a:r>
              <a:rPr sz="2400" spc="-25" dirty="0">
                <a:latin typeface="Gadugi"/>
                <a:cs typeface="Gadugi"/>
              </a:rPr>
              <a:t> </a:t>
            </a:r>
            <a:r>
              <a:rPr sz="2400" spc="-15" dirty="0">
                <a:latin typeface="Gadugi"/>
                <a:cs typeface="Gadugi"/>
              </a:rPr>
              <a:t>a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10" dirty="0">
                <a:latin typeface="Gadugi"/>
                <a:cs typeface="Gadugi"/>
              </a:rPr>
              <a:t> a</a:t>
            </a:r>
            <a:r>
              <a:rPr sz="2400" spc="-15" dirty="0">
                <a:latin typeface="Gadugi"/>
                <a:cs typeface="Gadugi"/>
              </a:rPr>
              <a:t>wa</a:t>
            </a:r>
            <a:r>
              <a:rPr sz="2400" spc="-5" dirty="0">
                <a:latin typeface="Gadugi"/>
                <a:cs typeface="Gadugi"/>
              </a:rPr>
              <a:t>r</a:t>
            </a:r>
            <a:r>
              <a:rPr sz="2400" spc="-15" dirty="0">
                <a:latin typeface="Gadugi"/>
                <a:cs typeface="Gadugi"/>
              </a:rPr>
              <a:t>e</a:t>
            </a:r>
            <a:r>
              <a:rPr sz="2400" spc="-10" dirty="0">
                <a:latin typeface="Gadugi"/>
                <a:cs typeface="Gadugi"/>
              </a:rPr>
              <a:t> </a:t>
            </a:r>
            <a:r>
              <a:rPr sz="2400" spc="-20" dirty="0">
                <a:latin typeface="Gadugi"/>
                <a:cs typeface="Gadugi"/>
              </a:rPr>
              <a:t>o</a:t>
            </a:r>
            <a:r>
              <a:rPr sz="2400" spc="-10" dirty="0">
                <a:latin typeface="Gadugi"/>
                <a:cs typeface="Gadugi"/>
              </a:rPr>
              <a:t>f</a:t>
            </a:r>
            <a:r>
              <a:rPr sz="2400" spc="15" dirty="0">
                <a:latin typeface="Gadugi"/>
                <a:cs typeface="Gadugi"/>
              </a:rPr>
              <a:t> </a:t>
            </a:r>
            <a:r>
              <a:rPr sz="2400" spc="-10" dirty="0">
                <a:latin typeface="Gadugi"/>
                <a:cs typeface="Gadugi"/>
              </a:rPr>
              <a:t>t</a:t>
            </a:r>
            <a:r>
              <a:rPr sz="2400" spc="-20" dirty="0">
                <a:latin typeface="Gadugi"/>
                <a:cs typeface="Gadugi"/>
              </a:rPr>
              <a:t>h</a:t>
            </a:r>
            <a:r>
              <a:rPr sz="2400" spc="-10" dirty="0">
                <a:latin typeface="Gadugi"/>
                <a:cs typeface="Gadugi"/>
              </a:rPr>
              <a:t>i</a:t>
            </a:r>
            <a:r>
              <a:rPr sz="2400" dirty="0">
                <a:latin typeface="Gadugi"/>
                <a:cs typeface="Gadugi"/>
              </a:rPr>
              <a:t>s </a:t>
            </a:r>
            <a:r>
              <a:rPr sz="2400" spc="-10" dirty="0">
                <a:latin typeface="Gadugi"/>
                <a:cs typeface="Gadugi"/>
              </a:rPr>
              <a:t>re</a:t>
            </a:r>
            <a:r>
              <a:rPr sz="2400" spc="-15" dirty="0">
                <a:latin typeface="Gadugi"/>
                <a:cs typeface="Gadugi"/>
              </a:rPr>
              <a:t>q</a:t>
            </a:r>
            <a:r>
              <a:rPr sz="2400" spc="-20" dirty="0">
                <a:latin typeface="Gadugi"/>
                <a:cs typeface="Gadugi"/>
              </a:rPr>
              <a:t>u</a:t>
            </a:r>
            <a:r>
              <a:rPr sz="2400" spc="-10" dirty="0">
                <a:latin typeface="Gadugi"/>
                <a:cs typeface="Gadugi"/>
              </a:rPr>
              <a:t>ire</a:t>
            </a:r>
            <a:r>
              <a:rPr sz="2400" spc="-30" dirty="0">
                <a:latin typeface="Gadugi"/>
                <a:cs typeface="Gadugi"/>
              </a:rPr>
              <a:t>m</a:t>
            </a:r>
            <a:r>
              <a:rPr sz="2400" spc="-10" dirty="0">
                <a:latin typeface="Gadugi"/>
                <a:cs typeface="Gadugi"/>
              </a:rPr>
              <a:t>e</a:t>
            </a:r>
            <a:r>
              <a:rPr sz="2400" spc="-20" dirty="0">
                <a:latin typeface="Gadugi"/>
                <a:cs typeface="Gadugi"/>
              </a:rPr>
              <a:t>n</a:t>
            </a:r>
            <a:r>
              <a:rPr sz="2400" spc="-10" dirty="0">
                <a:latin typeface="Gadugi"/>
                <a:cs typeface="Gadugi"/>
              </a:rPr>
              <a:t>t.</a:t>
            </a:r>
            <a:endParaRPr sz="2400">
              <a:latin typeface="Gadugi"/>
              <a:cs typeface="Gadug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139">
              <a:lnSpc>
                <a:spcPts val="7130"/>
              </a:lnSpc>
            </a:pPr>
            <a:r>
              <a:rPr dirty="0"/>
              <a:t>SP</a:t>
            </a:r>
            <a:r>
              <a:rPr spc="-15" dirty="0"/>
              <a:t> </a:t>
            </a:r>
            <a:r>
              <a:rPr spc="-5" dirty="0"/>
              <a:t>Pl</a:t>
            </a:r>
            <a:r>
              <a:rPr spc="-10" dirty="0"/>
              <a:t>a</a:t>
            </a:r>
            <a:r>
              <a:rPr spc="-30" dirty="0"/>
              <a:t>c</a:t>
            </a:r>
            <a:r>
              <a:rPr spc="-45" dirty="0"/>
              <a:t>e</a:t>
            </a:r>
            <a:r>
              <a:rPr dirty="0"/>
              <a:t>m</a:t>
            </a:r>
            <a:r>
              <a:rPr spc="-45" dirty="0"/>
              <a:t>e</a:t>
            </a:r>
            <a:r>
              <a:rPr spc="-30" dirty="0"/>
              <a:t>nt</a:t>
            </a:r>
            <a:r>
              <a:rPr spc="5" dirty="0"/>
              <a:t> C</a:t>
            </a:r>
            <a:r>
              <a:rPr dirty="0"/>
              <a:t>onsi</a:t>
            </a:r>
            <a:r>
              <a:rPr spc="-10" dirty="0"/>
              <a:t>d</a:t>
            </a:r>
            <a:r>
              <a:rPr spc="-45" dirty="0"/>
              <a:t>e</a:t>
            </a:r>
            <a:r>
              <a:rPr spc="-25" dirty="0"/>
              <a:t>r</a:t>
            </a:r>
            <a:r>
              <a:rPr spc="-40" dirty="0"/>
              <a:t>a</a:t>
            </a:r>
            <a:r>
              <a:rPr spc="-35" dirty="0"/>
              <a:t>t</a:t>
            </a:r>
            <a:r>
              <a:rPr spc="-5" dirty="0"/>
              <a:t>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540" y="1981200"/>
            <a:ext cx="10316845" cy="6401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ra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al</a:t>
            </a:r>
            <a:r>
              <a:rPr sz="3600" b="1" u="heavy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pla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b="1" u="heavy" spc="-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b="1" u="heavy" spc="-3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15" dirty="0">
                <a:solidFill>
                  <a:srgbClr val="FFFFFF"/>
                </a:solidFill>
                <a:latin typeface="Segoe UI"/>
                <a:cs typeface="Segoe UI"/>
              </a:rPr>
              <a:t>s:</a:t>
            </a:r>
            <a:endParaRPr lang="en-US" sz="3600" b="1" u="heavy" spc="-15" dirty="0">
              <a:solidFill>
                <a:srgbClr val="FFFFFF"/>
              </a:solidFill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ex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(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itted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countr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endParaRPr sz="3600" dirty="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860"/>
              </a:spcBef>
              <a:buClr>
                <a:srgbClr val="FFFFFF"/>
              </a:buClr>
              <a:buFont typeface="Arial"/>
              <a:buChar char="•"/>
              <a:tabLst>
                <a:tab pos="584835" algn="l"/>
              </a:tabLst>
            </a:pP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ingle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arent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lace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ent</a:t>
            </a:r>
            <a:endParaRPr sz="3600" dirty="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865"/>
              </a:spcBef>
              <a:buClr>
                <a:srgbClr val="FFFFFF"/>
              </a:buClr>
              <a:buFont typeface="Arial"/>
              <a:buChar char="•"/>
              <a:tabLst>
                <a:tab pos="584835" algn="l"/>
              </a:tabLst>
            </a:pP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le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lace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ent</a:t>
            </a:r>
            <a:endParaRPr sz="3600" dirty="0">
              <a:latin typeface="Segoe UI"/>
              <a:cs typeface="Segoe UI"/>
            </a:endParaRPr>
          </a:p>
          <a:p>
            <a:pPr marL="584200" marR="224154" indent="-57150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584835" algn="l"/>
              </a:tabLst>
            </a:pP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eenage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ho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rother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(a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pp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lica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le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le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ct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ES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countr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endParaRPr sz="36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4500" dirty="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ra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al</a:t>
            </a:r>
            <a:r>
              <a:rPr sz="3600" b="1" u="heavy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b="1" u="heavy" spc="-20" dirty="0">
                <a:solidFill>
                  <a:srgbClr val="FFFFFF"/>
                </a:solidFill>
                <a:latin typeface="Segoe UI"/>
                <a:cs typeface="Segoe UI"/>
              </a:rPr>
              <a:t>sc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ool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:</a:t>
            </a:r>
            <a:r>
              <a:rPr sz="3600" b="1" u="heavy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ecular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-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ivate,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ligious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ivate,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charter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4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onte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i,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oarding,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cializ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 curr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iculum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(i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.e.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efor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ing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chool)</a:t>
            </a:r>
            <a:endParaRPr sz="36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4515" rIns="0" bIns="0" rtlCol="0">
            <a:spAutoFit/>
          </a:bodyPr>
          <a:lstStyle/>
          <a:p>
            <a:pPr marL="41275">
              <a:lnSpc>
                <a:spcPct val="100000"/>
              </a:lnSpc>
            </a:pPr>
            <a:r>
              <a:rPr sz="6100" spc="-35" dirty="0">
                <a:latin typeface="Calibri"/>
                <a:cs typeface="Calibri"/>
              </a:rPr>
              <a:t>SP</a:t>
            </a:r>
            <a:r>
              <a:rPr sz="6100" spc="-5" dirty="0">
                <a:latin typeface="Calibri"/>
                <a:cs typeface="Calibri"/>
              </a:rPr>
              <a:t> Su</a:t>
            </a:r>
            <a:r>
              <a:rPr sz="6100" dirty="0">
                <a:latin typeface="Calibri"/>
                <a:cs typeface="Calibri"/>
              </a:rPr>
              <a:t>pp</a:t>
            </a:r>
            <a:r>
              <a:rPr sz="6100" spc="-35" dirty="0">
                <a:latin typeface="Calibri"/>
                <a:cs typeface="Calibri"/>
              </a:rPr>
              <a:t>o</a:t>
            </a:r>
            <a:r>
              <a:rPr sz="6100" spc="-30" dirty="0">
                <a:latin typeface="Calibri"/>
                <a:cs typeface="Calibri"/>
              </a:rPr>
              <a:t>r</a:t>
            </a:r>
            <a:r>
              <a:rPr sz="6100" spc="-25" dirty="0">
                <a:latin typeface="Calibri"/>
                <a:cs typeface="Calibri"/>
              </a:rPr>
              <a:t>t</a:t>
            </a:r>
            <a:r>
              <a:rPr sz="6100" spc="-15" dirty="0">
                <a:latin typeface="Calibri"/>
                <a:cs typeface="Calibri"/>
              </a:rPr>
              <a:t> </a:t>
            </a:r>
            <a:r>
              <a:rPr sz="6100" spc="-40" dirty="0">
                <a:latin typeface="Calibri"/>
                <a:cs typeface="Calibri"/>
              </a:rPr>
              <a:t>C</a:t>
            </a:r>
            <a:r>
              <a:rPr sz="6100" spc="-35" dirty="0">
                <a:latin typeface="Calibri"/>
                <a:cs typeface="Calibri"/>
              </a:rPr>
              <a:t>o</a:t>
            </a:r>
            <a:r>
              <a:rPr sz="6100" dirty="0">
                <a:latin typeface="Calibri"/>
                <a:cs typeface="Calibri"/>
              </a:rPr>
              <a:t>n</a:t>
            </a:r>
            <a:r>
              <a:rPr sz="6100" spc="-25" dirty="0">
                <a:latin typeface="Calibri"/>
                <a:cs typeface="Calibri"/>
              </a:rPr>
              <a:t>s</a:t>
            </a:r>
            <a:r>
              <a:rPr sz="6100" spc="5" dirty="0">
                <a:latin typeface="Calibri"/>
                <a:cs typeface="Calibri"/>
              </a:rPr>
              <a:t>i</a:t>
            </a:r>
            <a:r>
              <a:rPr sz="6100" dirty="0">
                <a:latin typeface="Calibri"/>
                <a:cs typeface="Calibri"/>
              </a:rPr>
              <a:t>d</a:t>
            </a:r>
            <a:r>
              <a:rPr sz="6100" spc="-35" dirty="0">
                <a:latin typeface="Calibri"/>
                <a:cs typeface="Calibri"/>
              </a:rPr>
              <a:t>era</a:t>
            </a:r>
            <a:r>
              <a:rPr sz="6100" dirty="0">
                <a:latin typeface="Calibri"/>
                <a:cs typeface="Calibri"/>
              </a:rPr>
              <a:t>t</a:t>
            </a:r>
            <a:r>
              <a:rPr sz="6100" spc="5" dirty="0">
                <a:latin typeface="Calibri"/>
                <a:cs typeface="Calibri"/>
              </a:rPr>
              <a:t>i</a:t>
            </a:r>
            <a:r>
              <a:rPr sz="6100" spc="-5" dirty="0">
                <a:latin typeface="Calibri"/>
                <a:cs typeface="Calibri"/>
              </a:rPr>
              <a:t>o</a:t>
            </a:r>
            <a:r>
              <a:rPr sz="6100" dirty="0">
                <a:latin typeface="Calibri"/>
                <a:cs typeface="Calibri"/>
              </a:rPr>
              <a:t>n</a:t>
            </a:r>
            <a:r>
              <a:rPr sz="6100" spc="-25" dirty="0">
                <a:latin typeface="Calibri"/>
                <a:cs typeface="Calibri"/>
              </a:rPr>
              <a:t>s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85" y="2111070"/>
            <a:ext cx="10866120" cy="639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Pe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15" dirty="0">
                <a:solidFill>
                  <a:srgbClr val="FFFFFF"/>
                </a:solidFill>
                <a:latin typeface="Segoe UI"/>
                <a:cs typeface="Segoe UI"/>
              </a:rPr>
              <a:t>s:</a:t>
            </a:r>
            <a:r>
              <a:rPr sz="36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told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that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hould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ex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ect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live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unle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gy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W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that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eep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their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oom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et-f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ree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efer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600">
              <a:latin typeface="Segoe UI"/>
              <a:cs typeface="Segoe UI"/>
            </a:endParaRPr>
          </a:p>
          <a:p>
            <a:pPr marL="12700" marR="125095" indent="-635">
              <a:lnSpc>
                <a:spcPct val="120000"/>
              </a:lnSpc>
            </a:pP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alal</a:t>
            </a:r>
            <a:r>
              <a:rPr sz="3600" b="1" u="heavy" spc="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oo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:</a:t>
            </a:r>
            <a:r>
              <a:rPr sz="3600" b="1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told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ex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ect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acce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halal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food,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that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hould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 vegetarian</a:t>
            </a:r>
            <a:r>
              <a:rPr sz="36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if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needed.</a:t>
            </a:r>
            <a:endParaRPr sz="3600">
              <a:latin typeface="Segoe UI"/>
              <a:cs typeface="Segoe UI"/>
            </a:endParaRPr>
          </a:p>
          <a:p>
            <a:pPr marL="12700" marR="530225" indent="-635">
              <a:lnSpc>
                <a:spcPct val="120000"/>
              </a:lnSpc>
            </a:pP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Mo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sq</a:t>
            </a:r>
            <a:r>
              <a:rPr sz="3600" b="1" u="heavy" spc="-3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b="1" u="heavy" spc="-20" dirty="0">
                <a:solidFill>
                  <a:srgbClr val="FFFFFF"/>
                </a:solidFill>
                <a:latin typeface="Segoe UI"/>
                <a:cs typeface="Segoe UI"/>
              </a:rPr>
              <a:t>cc</a:t>
            </a:r>
            <a:r>
              <a:rPr sz="3600" b="1" u="heavy" spc="-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b="1" u="heavy" spc="-15" dirty="0">
                <a:solidFill>
                  <a:srgbClr val="FFFFFF"/>
                </a:solidFill>
                <a:latin typeface="Segoe UI"/>
                <a:cs typeface="Segoe UI"/>
              </a:rPr>
              <a:t>ss:</a:t>
            </a:r>
            <a:r>
              <a:rPr sz="3600" b="1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told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that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they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hould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not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have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acce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que.</a:t>
            </a:r>
            <a:endParaRPr sz="3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5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Ma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ke</a:t>
            </a:r>
            <a:r>
              <a:rPr sz="3600" b="1" u="heavy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b="1" u="heavy" spc="-3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600" b="1" u="heavy" spc="-2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3600" b="1" u="heavy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st</a:t>
            </a:r>
            <a:r>
              <a:rPr sz="3600" b="1" u="heavy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ily 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3600" b="1" u="heavy" spc="-3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600" b="1" u="heavy" spc="-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b="1" u="heavy" spc="-2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b="1" u="heavy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3600" b="1" u="heavy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spc="-3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b="1" u="heavy" spc="-5" dirty="0">
                <a:solidFill>
                  <a:srgbClr val="FFFFFF"/>
                </a:solidFill>
                <a:latin typeface="Segoe UI"/>
                <a:cs typeface="Segoe UI"/>
              </a:rPr>
              <a:t>aire!</a:t>
            </a:r>
            <a:endParaRPr sz="3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86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40" dirty="0">
                <a:solidFill>
                  <a:srgbClr val="007AC2"/>
                </a:solidFill>
                <a:latin typeface="Calibri"/>
                <a:cs typeface="Calibri"/>
              </a:rPr>
              <a:t>So</a:t>
            </a:r>
            <a:r>
              <a:rPr sz="6100" spc="-20" dirty="0">
                <a:solidFill>
                  <a:srgbClr val="007AC2"/>
                </a:solidFill>
                <a:latin typeface="Calibri"/>
                <a:cs typeface="Calibri"/>
              </a:rPr>
              <a:t>,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40" dirty="0">
                <a:solidFill>
                  <a:srgbClr val="007AC2"/>
                </a:solidFill>
                <a:latin typeface="Calibri"/>
                <a:cs typeface="Calibri"/>
              </a:rPr>
              <a:t>wh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a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t</a:t>
            </a: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s</a:t>
            </a:r>
            <a:r>
              <a:rPr sz="6100" spc="-10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a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C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l</a:t>
            </a:r>
            <a:r>
              <a:rPr sz="6100" spc="-40" dirty="0">
                <a:solidFill>
                  <a:srgbClr val="007AC2"/>
                </a:solidFill>
                <a:latin typeface="Calibri"/>
                <a:cs typeface="Calibri"/>
              </a:rPr>
              <a:t>u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ster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?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19" y="2233892"/>
            <a:ext cx="11385550" cy="601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34925" indent="-342265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Segoe UI"/>
                <a:cs typeface="Segoe UI"/>
              </a:rPr>
              <a:t>A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b="1" spc="-15" dirty="0">
                <a:latin typeface="Segoe UI"/>
                <a:cs typeface="Segoe UI"/>
              </a:rPr>
              <a:t>cl</a:t>
            </a:r>
            <a:r>
              <a:rPr sz="2800" b="1" spc="-20" dirty="0">
                <a:latin typeface="Segoe UI"/>
                <a:cs typeface="Segoe UI"/>
              </a:rPr>
              <a:t>u</a:t>
            </a:r>
            <a:r>
              <a:rPr sz="2800" b="1" spc="-10" dirty="0">
                <a:latin typeface="Segoe UI"/>
                <a:cs typeface="Segoe UI"/>
              </a:rPr>
              <a:t>s</a:t>
            </a:r>
            <a:r>
              <a:rPr sz="2800" b="1" spc="-15" dirty="0">
                <a:latin typeface="Segoe UI"/>
                <a:cs typeface="Segoe UI"/>
              </a:rPr>
              <a:t>ter</a:t>
            </a:r>
            <a:r>
              <a:rPr sz="2800" b="1" spc="-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ro</a:t>
            </a:r>
            <a:r>
              <a:rPr sz="2800" spc="-20" dirty="0">
                <a:latin typeface="Segoe UI"/>
                <a:cs typeface="Segoe UI"/>
              </a:rPr>
              <a:t>up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three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ore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Sp</a:t>
            </a:r>
            <a:r>
              <a:rPr sz="2800" spc="-15" dirty="0">
                <a:latin typeface="Segoe UI"/>
                <a:cs typeface="Segoe UI"/>
              </a:rPr>
              <a:t>onsor</a:t>
            </a:r>
            <a:r>
              <a:rPr sz="2800" spc="-20" dirty="0">
                <a:latin typeface="Segoe UI"/>
                <a:cs typeface="Segoe UI"/>
              </a:rPr>
              <a:t>ed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P</a:t>
            </a:r>
            <a:r>
              <a:rPr sz="2800" spc="-15" dirty="0">
                <a:latin typeface="Segoe UI"/>
                <a:cs typeface="Segoe UI"/>
              </a:rPr>
              <a:t>ro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ms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ho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supp</a:t>
            </a:r>
            <a:r>
              <a:rPr sz="2800" spc="-15" dirty="0">
                <a:latin typeface="Segoe UI"/>
                <a:cs typeface="Segoe UI"/>
              </a:rPr>
              <a:t>orted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by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es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ted</a:t>
            </a:r>
            <a:r>
              <a:rPr sz="2800" spc="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vo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unteer(s)</a:t>
            </a:r>
            <a:r>
              <a:rPr sz="2800" spc="-10" dirty="0">
                <a:latin typeface="Segoe UI"/>
                <a:cs typeface="Segoe UI"/>
              </a:rPr>
              <a:t>,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luster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oor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15" dirty="0">
                <a:latin typeface="Segoe UI"/>
                <a:cs typeface="Segoe UI"/>
              </a:rPr>
              <a:t>or(s)</a:t>
            </a:r>
            <a:r>
              <a:rPr sz="2800" spc="-10" dirty="0">
                <a:latin typeface="Segoe UI"/>
                <a:cs typeface="Segoe UI"/>
              </a:rPr>
              <a:t>.</a:t>
            </a:r>
            <a:r>
              <a:rPr sz="2800" spc="3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loc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ted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120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es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the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luster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oo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r.</a:t>
            </a:r>
            <a:endParaRPr sz="2800">
              <a:latin typeface="Segoe UI"/>
              <a:cs typeface="Segoe UI"/>
            </a:endParaRPr>
          </a:p>
          <a:p>
            <a:pPr marL="354965" marR="707390" indent="-342265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Segoe UI"/>
                <a:cs typeface="Segoe UI"/>
              </a:rPr>
              <a:t>A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b="1" spc="-30" dirty="0">
                <a:latin typeface="Segoe UI"/>
                <a:cs typeface="Segoe UI"/>
              </a:rPr>
              <a:t>C</a:t>
            </a:r>
            <a:r>
              <a:rPr sz="2800" b="1" spc="-15" dirty="0">
                <a:latin typeface="Segoe UI"/>
                <a:cs typeface="Segoe UI"/>
              </a:rPr>
              <a:t>l</a:t>
            </a:r>
            <a:r>
              <a:rPr sz="2800" b="1" spc="-20" dirty="0">
                <a:latin typeface="Segoe UI"/>
                <a:cs typeface="Segoe UI"/>
              </a:rPr>
              <a:t>u</a:t>
            </a:r>
            <a:r>
              <a:rPr sz="2800" b="1" spc="-10" dirty="0">
                <a:latin typeface="Segoe UI"/>
                <a:cs typeface="Segoe UI"/>
              </a:rPr>
              <a:t>s</a:t>
            </a:r>
            <a:r>
              <a:rPr sz="2800" b="1" spc="-15" dirty="0">
                <a:latin typeface="Segoe UI"/>
                <a:cs typeface="Segoe UI"/>
              </a:rPr>
              <a:t>t</a:t>
            </a:r>
            <a:r>
              <a:rPr sz="2800" b="1" spc="-25" dirty="0">
                <a:latin typeface="Segoe UI"/>
                <a:cs typeface="Segoe UI"/>
              </a:rPr>
              <a:t>e</a:t>
            </a:r>
            <a:r>
              <a:rPr sz="2800" b="1" spc="-15" dirty="0">
                <a:latin typeface="Segoe UI"/>
                <a:cs typeface="Segoe UI"/>
              </a:rPr>
              <a:t>r</a:t>
            </a:r>
            <a:r>
              <a:rPr sz="2800" b="1" spc="20" dirty="0">
                <a:latin typeface="Segoe UI"/>
                <a:cs typeface="Segoe UI"/>
              </a:rPr>
              <a:t> </a:t>
            </a:r>
            <a:r>
              <a:rPr sz="2800" b="1" spc="-30" dirty="0">
                <a:latin typeface="Segoe UI"/>
                <a:cs typeface="Segoe UI"/>
              </a:rPr>
              <a:t>Coo</a:t>
            </a:r>
            <a:r>
              <a:rPr sz="2800" b="1" spc="-15" dirty="0">
                <a:latin typeface="Segoe UI"/>
                <a:cs typeface="Segoe UI"/>
              </a:rPr>
              <a:t>r</a:t>
            </a:r>
            <a:r>
              <a:rPr sz="2800" b="1" spc="-25" dirty="0">
                <a:latin typeface="Segoe UI"/>
                <a:cs typeface="Segoe UI"/>
              </a:rPr>
              <a:t>d</a:t>
            </a:r>
            <a:r>
              <a:rPr sz="2800" b="1" spc="-15" dirty="0">
                <a:latin typeface="Segoe UI"/>
                <a:cs typeface="Segoe UI"/>
              </a:rPr>
              <a:t>i</a:t>
            </a:r>
            <a:r>
              <a:rPr sz="2800" b="1" spc="-20" dirty="0">
                <a:latin typeface="Segoe UI"/>
                <a:cs typeface="Segoe UI"/>
              </a:rPr>
              <a:t>n</a:t>
            </a:r>
            <a:r>
              <a:rPr sz="2800" b="1" spc="-25" dirty="0">
                <a:latin typeface="Segoe UI"/>
                <a:cs typeface="Segoe UI"/>
              </a:rPr>
              <a:t>a</a:t>
            </a:r>
            <a:r>
              <a:rPr sz="2800" b="1" spc="-15" dirty="0">
                <a:latin typeface="Segoe UI"/>
                <a:cs typeface="Segoe UI"/>
              </a:rPr>
              <a:t>t</a:t>
            </a:r>
            <a:r>
              <a:rPr sz="2800" b="1" spc="-30" dirty="0">
                <a:latin typeface="Segoe UI"/>
                <a:cs typeface="Segoe UI"/>
              </a:rPr>
              <a:t>o</a:t>
            </a:r>
            <a:r>
              <a:rPr sz="2800" b="1" spc="-15" dirty="0">
                <a:latin typeface="Segoe UI"/>
                <a:cs typeface="Segoe UI"/>
              </a:rPr>
              <a:t>r</a:t>
            </a:r>
            <a:r>
              <a:rPr sz="2800" b="1" spc="7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vo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unteer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ho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oversees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pro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es,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kno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en</a:t>
            </a:r>
            <a:r>
              <a:rPr sz="2800" spc="-15" dirty="0">
                <a:latin typeface="Segoe UI"/>
                <a:cs typeface="Segoe UI"/>
              </a:rPr>
              <a:t>ri</a:t>
            </a:r>
            <a:r>
              <a:rPr sz="2800" spc="-20" dirty="0">
                <a:latin typeface="Segoe UI"/>
                <a:cs typeface="Segoe UI"/>
              </a:rPr>
              <a:t>chment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es,</a:t>
            </a:r>
            <a:r>
              <a:rPr sz="2800" spc="-10" dirty="0">
                <a:latin typeface="Segoe UI"/>
                <a:cs typeface="Segoe UI"/>
              </a:rPr>
              <a:t> 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Sp</a:t>
            </a:r>
            <a:r>
              <a:rPr sz="2800" spc="-15" dirty="0">
                <a:latin typeface="Segoe UI"/>
                <a:cs typeface="Segoe UI"/>
              </a:rPr>
              <a:t>onsored </a:t>
            </a:r>
            <a:r>
              <a:rPr sz="2800" spc="-3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0" dirty="0">
                <a:latin typeface="Segoe UI"/>
                <a:cs typeface="Segoe UI"/>
              </a:rPr>
              <a:t>ra</a:t>
            </a:r>
            <a:r>
              <a:rPr sz="2800" spc="-20" dirty="0">
                <a:latin typeface="Segoe UI"/>
                <a:cs typeface="Segoe UI"/>
              </a:rPr>
              <a:t>ms</a:t>
            </a:r>
            <a:r>
              <a:rPr sz="2800" spc="-15" dirty="0">
                <a:latin typeface="Segoe UI"/>
                <a:cs typeface="Segoe UI"/>
              </a:rPr>
              <a:t> 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m.</a:t>
            </a:r>
            <a:endParaRPr sz="2800">
              <a:latin typeface="Segoe UI"/>
              <a:cs typeface="Segoe UI"/>
            </a:endParaRPr>
          </a:p>
          <a:p>
            <a:pPr marL="355600" marR="5080" indent="-342900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our sponsor</a:t>
            </a:r>
            <a:r>
              <a:rPr sz="2800" spc="-20" dirty="0">
                <a:latin typeface="Segoe UI"/>
                <a:cs typeface="Segoe UI"/>
              </a:rPr>
              <a:t>ed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pro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ms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lled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up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</a:t>
            </a:r>
            <a:r>
              <a:rPr sz="2800" spc="-25" dirty="0">
                <a:latin typeface="Segoe UI"/>
                <a:cs typeface="Segoe UI"/>
              </a:rPr>
              <a:t>mp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ete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 ser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b="1" spc="-25" dirty="0">
                <a:latin typeface="Segoe UI"/>
                <a:cs typeface="Segoe UI"/>
              </a:rPr>
              <a:t>e</a:t>
            </a:r>
            <a:r>
              <a:rPr sz="2800" b="1" spc="-15" dirty="0">
                <a:latin typeface="Segoe UI"/>
                <a:cs typeface="Segoe UI"/>
              </a:rPr>
              <a:t>nric</a:t>
            </a:r>
            <a:r>
              <a:rPr sz="2800" b="1" spc="-30" dirty="0">
                <a:latin typeface="Segoe UI"/>
                <a:cs typeface="Segoe UI"/>
              </a:rPr>
              <a:t>hm</a:t>
            </a:r>
            <a:r>
              <a:rPr sz="2800" b="1" spc="-25" dirty="0">
                <a:latin typeface="Segoe UI"/>
                <a:cs typeface="Segoe UI"/>
              </a:rPr>
              <a:t>e</a:t>
            </a:r>
            <a:r>
              <a:rPr sz="2800" b="1" spc="-15" dirty="0">
                <a:latin typeface="Segoe UI"/>
                <a:cs typeface="Segoe UI"/>
              </a:rPr>
              <a:t>nt</a:t>
            </a:r>
            <a:r>
              <a:rPr sz="2800" b="1" spc="35" dirty="0">
                <a:latin typeface="Segoe UI"/>
                <a:cs typeface="Segoe UI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a</a:t>
            </a:r>
            <a:r>
              <a:rPr sz="2800" b="1" spc="-15" dirty="0">
                <a:latin typeface="Segoe UI"/>
                <a:cs typeface="Segoe UI"/>
              </a:rPr>
              <a:t>ct</a:t>
            </a:r>
            <a:r>
              <a:rPr sz="2800" b="1" spc="-20" dirty="0">
                <a:latin typeface="Segoe UI"/>
                <a:cs typeface="Segoe UI"/>
              </a:rPr>
              <a:t>ivi</a:t>
            </a:r>
            <a:r>
              <a:rPr sz="2800" b="1" spc="-15" dirty="0">
                <a:latin typeface="Segoe UI"/>
                <a:cs typeface="Segoe UI"/>
              </a:rPr>
              <a:t>t</a:t>
            </a:r>
            <a:r>
              <a:rPr sz="2800" b="1" spc="-20" dirty="0">
                <a:latin typeface="Segoe UI"/>
                <a:cs typeface="Segoe UI"/>
              </a:rPr>
              <a:t>ie</a:t>
            </a:r>
            <a:r>
              <a:rPr sz="2800" b="1" spc="-15" dirty="0">
                <a:latin typeface="Segoe UI"/>
                <a:cs typeface="Segoe UI"/>
              </a:rPr>
              <a:t>s</a:t>
            </a:r>
            <a:r>
              <a:rPr sz="2800" b="1" spc="5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25" dirty="0">
                <a:latin typeface="Segoe UI"/>
                <a:cs typeface="Segoe UI"/>
              </a:rPr>
              <a:t>q</a:t>
            </a:r>
            <a:r>
              <a:rPr sz="2800" spc="-20" dirty="0">
                <a:latin typeface="Segoe UI"/>
                <a:cs typeface="Segoe UI"/>
              </a:rPr>
              <a:t>ui</a:t>
            </a:r>
            <a:r>
              <a:rPr sz="2800" spc="-15" dirty="0">
                <a:latin typeface="Segoe UI"/>
                <a:cs typeface="Segoe UI"/>
              </a:rPr>
              <a:t>rement</a:t>
            </a:r>
            <a:r>
              <a:rPr sz="2800" spc="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the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5" dirty="0">
                <a:latin typeface="Segoe UI"/>
                <a:cs typeface="Segoe UI"/>
              </a:rPr>
              <a:t>ro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ms.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T</a:t>
            </a:r>
            <a:r>
              <a:rPr sz="2800" spc="-15" dirty="0">
                <a:latin typeface="Segoe UI"/>
                <a:cs typeface="Segoe UI"/>
              </a:rPr>
              <a:t>hese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me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nt to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5" dirty="0">
                <a:latin typeface="Segoe UI"/>
                <a:cs typeface="Segoe UI"/>
              </a:rPr>
              <a:t>rov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rs</a:t>
            </a:r>
            <a:r>
              <a:rPr sz="2800" spc="-20" dirty="0">
                <a:latin typeface="Segoe UI"/>
                <a:cs typeface="Segoe UI"/>
              </a:rPr>
              <a:t>t-h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2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nsi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ht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nto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me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5" dirty="0">
                <a:latin typeface="Segoe UI"/>
                <a:cs typeface="Segoe UI"/>
              </a:rPr>
              <a:t>ol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15" dirty="0">
                <a:latin typeface="Segoe UI"/>
                <a:cs typeface="Segoe UI"/>
              </a:rPr>
              <a:t>ic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soc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nfr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structure,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our cultur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he</a:t>
            </a:r>
            <a:r>
              <a:rPr sz="2800" spc="-15" dirty="0">
                <a:latin typeface="Segoe UI"/>
                <a:cs typeface="Segoe UI"/>
              </a:rPr>
              <a:t>ri</a:t>
            </a:r>
            <a:r>
              <a:rPr sz="2800" spc="-10" dirty="0">
                <a:latin typeface="Segoe UI"/>
                <a:cs typeface="Segoe UI"/>
              </a:rPr>
              <a:t>ta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ues,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concept 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“c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society”.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16000" y="2895600"/>
            <a:ext cx="11125200" cy="4275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0880" indent="-342900" algn="just">
              <a:lnSpc>
                <a:spcPct val="12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Segoe UI"/>
                <a:cs typeface="Segoe UI"/>
              </a:rPr>
              <a:t>Wh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en</a:t>
            </a:r>
            <a:r>
              <a:rPr sz="2800" spc="-15" dirty="0">
                <a:latin typeface="Segoe UI"/>
                <a:cs typeface="Segoe UI"/>
              </a:rPr>
              <a:t>ri</a:t>
            </a:r>
            <a:r>
              <a:rPr sz="2800" spc="-20" dirty="0">
                <a:latin typeface="Segoe UI"/>
                <a:cs typeface="Segoe UI"/>
              </a:rPr>
              <a:t>chment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sho</a:t>
            </a:r>
            <a:r>
              <a:rPr sz="2800" spc="-20" dirty="0">
                <a:latin typeface="Segoe UI"/>
                <a:cs typeface="Segoe UI"/>
              </a:rPr>
              <a:t>u</a:t>
            </a:r>
            <a:r>
              <a:rPr sz="2800" spc="-15" dirty="0">
                <a:latin typeface="Segoe UI"/>
                <a:cs typeface="Segoe UI"/>
              </a:rPr>
              <a:t>l</a:t>
            </a:r>
            <a:r>
              <a:rPr sz="2800" spc="-20" dirty="0">
                <a:latin typeface="Segoe UI"/>
                <a:cs typeface="Segoe UI"/>
              </a:rPr>
              <a:t>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be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fun,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they sho</a:t>
            </a:r>
            <a:r>
              <a:rPr sz="2800" spc="-20" dirty="0">
                <a:latin typeface="Segoe UI"/>
                <a:cs typeface="Segoe UI"/>
              </a:rPr>
              <a:t>uld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so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ve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uc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15" dirty="0">
                <a:latin typeface="Segoe UI"/>
                <a:cs typeface="Segoe UI"/>
              </a:rPr>
              <a:t>io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content.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 sho</a:t>
            </a:r>
            <a:r>
              <a:rPr sz="2800" spc="-20" dirty="0">
                <a:latin typeface="Segoe UI"/>
                <a:cs typeface="Segoe UI"/>
              </a:rPr>
              <a:t>uld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en</a:t>
            </a:r>
            <a:r>
              <a:rPr sz="2800" b="1" spc="-25" dirty="0">
                <a:latin typeface="Segoe UI"/>
                <a:cs typeface="Segoe UI"/>
              </a:rPr>
              <a:t>g</a:t>
            </a:r>
            <a:r>
              <a:rPr sz="2800" b="1" spc="-20" dirty="0">
                <a:latin typeface="Segoe UI"/>
                <a:cs typeface="Segoe UI"/>
              </a:rPr>
              <a:t>a</a:t>
            </a:r>
            <a:r>
              <a:rPr sz="2800" b="1" spc="-25" dirty="0">
                <a:latin typeface="Segoe UI"/>
                <a:cs typeface="Segoe UI"/>
              </a:rPr>
              <a:t>g</a:t>
            </a:r>
            <a:r>
              <a:rPr sz="2800" b="1" spc="-20" dirty="0">
                <a:latin typeface="Segoe UI"/>
                <a:cs typeface="Segoe UI"/>
              </a:rPr>
              <a:t>e</a:t>
            </a:r>
            <a:r>
              <a:rPr sz="2800" b="1" spc="4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ifferent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spects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me</a:t>
            </a:r>
            <a:r>
              <a:rPr sz="2800" spc="-15" dirty="0">
                <a:latin typeface="Segoe UI"/>
                <a:cs typeface="Segoe UI"/>
              </a:rPr>
              <a:t>ric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cu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ture</a:t>
            </a:r>
            <a:endParaRPr sz="2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900" dirty="0">
              <a:latin typeface="Times New Roman"/>
              <a:cs typeface="Times New Roman"/>
            </a:endParaRPr>
          </a:p>
          <a:p>
            <a:pPr marL="189230" marR="5080">
              <a:lnSpc>
                <a:spcPct val="110000"/>
              </a:lnSpc>
            </a:pPr>
            <a:r>
              <a:rPr sz="3200" spc="-5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 e</a:t>
            </a:r>
            <a:r>
              <a:rPr sz="3200" spc="5" dirty="0">
                <a:latin typeface="Segoe UI"/>
                <a:cs typeface="Segoe UI"/>
              </a:rPr>
              <a:t>x</a:t>
            </a:r>
            <a:r>
              <a:rPr sz="3200" dirty="0">
                <a:latin typeface="Segoe UI"/>
                <a:cs typeface="Segoe UI"/>
              </a:rPr>
              <a:t>ample: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rip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ee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nc</a:t>
            </a:r>
            <a:r>
              <a:rPr sz="3200" dirty="0">
                <a:latin typeface="Segoe UI"/>
                <a:cs typeface="Segoe UI"/>
              </a:rPr>
              <a:t>ert</a:t>
            </a:r>
            <a:r>
              <a:rPr sz="3200" spc="-10" dirty="0">
                <a:latin typeface="Segoe UI"/>
                <a:cs typeface="Segoe UI"/>
              </a:rPr>
              <a:t> 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play mi</a:t>
            </a:r>
            <a:r>
              <a:rPr sz="3200" spc="-5" dirty="0">
                <a:latin typeface="Segoe UI"/>
                <a:cs typeface="Segoe UI"/>
              </a:rPr>
              <a:t>gh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be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cc</a:t>
            </a:r>
            <a:r>
              <a:rPr sz="3200" dirty="0">
                <a:latin typeface="Segoe UI"/>
                <a:cs typeface="Segoe UI"/>
              </a:rPr>
              <a:t>ep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able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it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nc</a:t>
            </a:r>
            <a:r>
              <a:rPr sz="3200" dirty="0">
                <a:latin typeface="Segoe UI"/>
                <a:cs typeface="Segoe UI"/>
              </a:rPr>
              <a:t>l</a:t>
            </a:r>
            <a:r>
              <a:rPr sz="3200" spc="-5" dirty="0">
                <a:latin typeface="Segoe UI"/>
                <a:cs typeface="Segoe UI"/>
              </a:rPr>
              <a:t>ud</a:t>
            </a:r>
            <a:r>
              <a:rPr sz="3200" dirty="0">
                <a:latin typeface="Segoe UI"/>
                <a:cs typeface="Segoe UI"/>
              </a:rPr>
              <a:t>es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 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scuss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w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duc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are</a:t>
            </a:r>
            <a:r>
              <a:rPr sz="3200" spc="-10" dirty="0">
                <a:latin typeface="Segoe UI"/>
                <a:cs typeface="Segoe UI"/>
              </a:rPr>
              <a:t> 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ized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 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scuss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he 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u</a:t>
            </a:r>
            <a:r>
              <a:rPr sz="3200" spc="-5" dirty="0">
                <a:latin typeface="Segoe UI"/>
                <a:cs typeface="Segoe UI"/>
              </a:rPr>
              <a:t>nd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g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 pr</a:t>
            </a:r>
            <a:r>
              <a:rPr sz="3200" spc="-5" dirty="0">
                <a:latin typeface="Segoe UI"/>
                <a:cs typeface="Segoe UI"/>
              </a:rPr>
              <a:t>oduc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, w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her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r-pr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it</a:t>
            </a:r>
            <a:r>
              <a:rPr sz="3200" spc="-3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 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spc="-10" dirty="0">
                <a:latin typeface="Segoe UI"/>
                <a:cs typeface="Segoe UI"/>
              </a:rPr>
              <a:t>ot</a:t>
            </a:r>
            <a:r>
              <a:rPr sz="3200" dirty="0">
                <a:latin typeface="Segoe UI"/>
                <a:cs typeface="Segoe UI"/>
              </a:rPr>
              <a:t>-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r-pr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t.</a:t>
            </a:r>
            <a:endParaRPr sz="3200" dirty="0">
              <a:latin typeface="Segoe U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D1B27-863B-4A2D-9BB2-17D0DCEDD97B}"/>
              </a:ext>
            </a:extLst>
          </p:cNvPr>
          <p:cNvSpPr txBox="1"/>
          <p:nvPr/>
        </p:nvSpPr>
        <p:spPr>
          <a:xfrm>
            <a:off x="927100" y="1135975"/>
            <a:ext cx="1105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are Enrichment Activities and why do they matter?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198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n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r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chment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 Acti</a:t>
            </a:r>
            <a:r>
              <a:rPr sz="6100" spc="-40" dirty="0">
                <a:solidFill>
                  <a:srgbClr val="007AC2"/>
                </a:solidFill>
                <a:latin typeface="Calibri"/>
                <a:cs typeface="Calibri"/>
              </a:rPr>
              <a:t>v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t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es, 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co</a:t>
            </a:r>
            <a:r>
              <a:rPr sz="6100" spc="-40" dirty="0">
                <a:solidFill>
                  <a:srgbClr val="007AC2"/>
                </a:solidFill>
                <a:latin typeface="Calibri"/>
                <a:cs typeface="Calibri"/>
              </a:rPr>
              <a:t>n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t.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008" y="1771330"/>
            <a:ext cx="11383010" cy="7230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>
              <a:lnSpc>
                <a:spcPct val="100000"/>
              </a:lnSpc>
            </a:pPr>
            <a:r>
              <a:rPr sz="3600" spc="-25" dirty="0">
                <a:latin typeface="Segoe UI"/>
                <a:cs typeface="Segoe UI"/>
              </a:rPr>
              <a:t>T</a:t>
            </a:r>
            <a:r>
              <a:rPr sz="3600" spc="-20" dirty="0">
                <a:latin typeface="Segoe UI"/>
                <a:cs typeface="Segoe UI"/>
              </a:rPr>
              <a:t>he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spc="-20" dirty="0">
                <a:latin typeface="Segoe UI"/>
                <a:cs typeface="Segoe UI"/>
              </a:rPr>
              <a:t>require</a:t>
            </a:r>
            <a:r>
              <a:rPr sz="3600" spc="-5" dirty="0">
                <a:latin typeface="Segoe UI"/>
                <a:cs typeface="Segoe UI"/>
              </a:rPr>
              <a:t>m</a:t>
            </a:r>
            <a:r>
              <a:rPr sz="3600" spc="-20" dirty="0">
                <a:latin typeface="Segoe UI"/>
                <a:cs typeface="Segoe UI"/>
              </a:rPr>
              <a:t>e</a:t>
            </a:r>
            <a:r>
              <a:rPr sz="3600" dirty="0">
                <a:latin typeface="Segoe UI"/>
                <a:cs typeface="Segoe UI"/>
              </a:rPr>
              <a:t>nt</a:t>
            </a:r>
            <a:r>
              <a:rPr sz="3600" spc="-5" dirty="0">
                <a:latin typeface="Segoe UI"/>
                <a:cs typeface="Segoe UI"/>
              </a:rPr>
              <a:t>s</a:t>
            </a:r>
            <a:r>
              <a:rPr sz="3600" spc="-10" dirty="0">
                <a:latin typeface="Segoe UI"/>
                <a:cs typeface="Segoe UI"/>
              </a:rPr>
              <a:t>:</a:t>
            </a:r>
            <a:endParaRPr sz="3600">
              <a:latin typeface="Segoe UI"/>
              <a:cs typeface="Segoe UI"/>
            </a:endParaRPr>
          </a:p>
          <a:p>
            <a:pPr marL="355600" marR="5080" indent="-342900">
              <a:lnSpc>
                <a:spcPct val="120000"/>
              </a:lnSpc>
              <a:spcBef>
                <a:spcPts val="253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Segoe UI"/>
                <a:cs typeface="Segoe UI"/>
              </a:rPr>
              <a:t>Ye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20" dirty="0">
                <a:latin typeface="Segoe UI"/>
                <a:cs typeface="Segoe UI"/>
              </a:rPr>
              <a:t>-l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ng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YES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FLEX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25" dirty="0">
                <a:latin typeface="Segoe UI"/>
                <a:cs typeface="Segoe UI"/>
              </a:rPr>
              <a:t>q</a:t>
            </a:r>
            <a:r>
              <a:rPr sz="2800" spc="-20" dirty="0">
                <a:latin typeface="Segoe UI"/>
                <a:cs typeface="Segoe UI"/>
              </a:rPr>
              <a:t>u</a:t>
            </a:r>
            <a:r>
              <a:rPr sz="2800" spc="-15" dirty="0">
                <a:latin typeface="Segoe UI"/>
                <a:cs typeface="Segoe UI"/>
              </a:rPr>
              <a:t>ir</a:t>
            </a:r>
            <a:r>
              <a:rPr sz="2800" spc="-20" dirty="0">
                <a:latin typeface="Segoe UI"/>
                <a:cs typeface="Segoe UI"/>
              </a:rPr>
              <a:t>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</a:t>
            </a:r>
            <a:r>
              <a:rPr sz="2800" spc="-25" dirty="0">
                <a:latin typeface="Segoe UI"/>
                <a:cs typeface="Segoe UI"/>
              </a:rPr>
              <a:t>mp</a:t>
            </a:r>
            <a:r>
              <a:rPr sz="2800" spc="-15" dirty="0">
                <a:latin typeface="Segoe UI"/>
                <a:cs typeface="Segoe UI"/>
              </a:rPr>
              <a:t>lete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ni</a:t>
            </a:r>
            <a:r>
              <a:rPr sz="2800" spc="-25" dirty="0">
                <a:latin typeface="Segoe UI"/>
                <a:cs typeface="Segoe UI"/>
              </a:rPr>
              <a:t>mum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6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en</a:t>
            </a:r>
            <a:r>
              <a:rPr sz="2800" spc="-15" dirty="0">
                <a:latin typeface="Segoe UI"/>
                <a:cs typeface="Segoe UI"/>
              </a:rPr>
              <a:t>ri</a:t>
            </a:r>
            <a:r>
              <a:rPr sz="2800" spc="-20" dirty="0">
                <a:latin typeface="Segoe UI"/>
                <a:cs typeface="Segoe UI"/>
              </a:rPr>
              <a:t>chment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es.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Semes</a:t>
            </a:r>
            <a:r>
              <a:rPr sz="2800" spc="-15" dirty="0">
                <a:latin typeface="Segoe UI"/>
                <a:cs typeface="Segoe UI"/>
              </a:rPr>
              <a:t>ter YES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35" dirty="0">
                <a:latin typeface="Segoe UI"/>
                <a:cs typeface="Segoe UI"/>
              </a:rPr>
              <a:t>M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ys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ns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B</a:t>
            </a:r>
            <a:r>
              <a:rPr sz="2800" spc="-20" dirty="0">
                <a:latin typeface="Segoe UI"/>
                <a:cs typeface="Segoe UI"/>
              </a:rPr>
              <a:t>YX</a:t>
            </a:r>
            <a:r>
              <a:rPr sz="2800" spc="-15" dirty="0">
                <a:latin typeface="Segoe UI"/>
                <a:cs typeface="Segoe UI"/>
              </a:rPr>
              <a:t> p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ci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25" dirty="0">
                <a:latin typeface="Segoe UI"/>
                <a:cs typeface="Segoe UI"/>
              </a:rPr>
              <a:t>q</a:t>
            </a:r>
            <a:r>
              <a:rPr sz="2800" spc="-20" dirty="0">
                <a:latin typeface="Segoe UI"/>
                <a:cs typeface="Segoe UI"/>
              </a:rPr>
              <a:t>u</a:t>
            </a:r>
            <a:r>
              <a:rPr sz="2800" spc="-15" dirty="0">
                <a:latin typeface="Segoe UI"/>
                <a:cs typeface="Segoe UI"/>
              </a:rPr>
              <a:t>ir</a:t>
            </a:r>
            <a:r>
              <a:rPr sz="2800" spc="-20" dirty="0">
                <a:latin typeface="Segoe UI"/>
                <a:cs typeface="Segoe UI"/>
              </a:rPr>
              <a:t>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</a:t>
            </a:r>
            <a:r>
              <a:rPr sz="2800" spc="-25" dirty="0">
                <a:latin typeface="Segoe UI"/>
                <a:cs typeface="Segoe UI"/>
              </a:rPr>
              <a:t>mp</a:t>
            </a:r>
            <a:r>
              <a:rPr sz="2800" spc="-15" dirty="0">
                <a:latin typeface="Segoe UI"/>
                <a:cs typeface="Segoe UI"/>
              </a:rPr>
              <a:t>lete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mum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3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es.</a:t>
            </a:r>
            <a:endParaRPr sz="2800">
              <a:latin typeface="Segoe UI"/>
              <a:cs typeface="Segoe UI"/>
            </a:endParaRPr>
          </a:p>
          <a:p>
            <a:pPr marL="355600" marR="765175" indent="-342900">
              <a:lnSpc>
                <a:spcPct val="12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ch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must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</a:t>
            </a:r>
            <a:r>
              <a:rPr sz="2800" spc="-25" dirty="0">
                <a:latin typeface="Segoe UI"/>
                <a:cs typeface="Segoe UI"/>
              </a:rPr>
              <a:t>mp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ete</a:t>
            </a:r>
            <a:r>
              <a:rPr sz="2800" spc="-10" dirty="0">
                <a:latin typeface="Segoe UI"/>
                <a:cs typeface="Segoe UI"/>
              </a:rPr>
              <a:t> at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st o</a:t>
            </a:r>
            <a:r>
              <a:rPr sz="2800" spc="-20" dirty="0">
                <a:latin typeface="Segoe UI"/>
                <a:cs typeface="Segoe UI"/>
              </a:rPr>
              <a:t>ne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ctivity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ro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ch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the</a:t>
            </a:r>
            <a:r>
              <a:rPr sz="2800" spc="-10" dirty="0">
                <a:latin typeface="Segoe UI"/>
                <a:cs typeface="Segoe UI"/>
              </a:rPr>
              <a:t> 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ll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wing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or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es:</a:t>
            </a:r>
            <a:endParaRPr sz="2800">
              <a:latin typeface="Segoe UI"/>
              <a:cs typeface="Segoe UI"/>
            </a:endParaRPr>
          </a:p>
          <a:p>
            <a:pPr marL="12700" marR="370205" indent="1599565">
              <a:lnSpc>
                <a:spcPct val="132000"/>
              </a:lnSpc>
              <a:spcBef>
                <a:spcPts val="705"/>
              </a:spcBef>
            </a:pPr>
            <a:r>
              <a:rPr sz="2000" b="1" dirty="0">
                <a:latin typeface="Segoe UI"/>
                <a:cs typeface="Segoe UI"/>
              </a:rPr>
              <a:t>G</a:t>
            </a:r>
            <a:r>
              <a:rPr sz="2000" b="1" spc="-5" dirty="0">
                <a:latin typeface="Segoe UI"/>
                <a:cs typeface="Segoe UI"/>
              </a:rPr>
              <a:t>o</a:t>
            </a:r>
            <a:r>
              <a:rPr sz="2000" b="1" spc="5" dirty="0">
                <a:latin typeface="Segoe UI"/>
                <a:cs typeface="Segoe UI"/>
              </a:rPr>
              <a:t>v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10" dirty="0">
                <a:latin typeface="Segoe UI"/>
                <a:cs typeface="Segoe UI"/>
              </a:rPr>
              <a:t>r</a:t>
            </a:r>
            <a:r>
              <a:rPr sz="2000" b="1" dirty="0">
                <a:latin typeface="Segoe UI"/>
                <a:cs typeface="Segoe UI"/>
              </a:rPr>
              <a:t>nm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nt</a:t>
            </a:r>
            <a:r>
              <a:rPr sz="2000" b="1" spc="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(e</a:t>
            </a:r>
            <a:r>
              <a:rPr sz="2000" dirty="0">
                <a:latin typeface="Segoe UI"/>
                <a:cs typeface="Segoe UI"/>
              </a:rPr>
              <a:t>x. </a:t>
            </a:r>
            <a:r>
              <a:rPr sz="2000" spc="-1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r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p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state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tal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ave st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spc="-5" dirty="0">
                <a:latin typeface="Segoe UI"/>
                <a:cs typeface="Segoe UI"/>
              </a:rPr>
              <a:t>de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ts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</a:t>
            </a:r>
            <a:r>
              <a:rPr sz="2000" spc="-5" dirty="0">
                <a:latin typeface="Segoe UI"/>
                <a:cs typeface="Segoe UI"/>
              </a:rPr>
              <a:t>ee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th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repre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tat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v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; 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dirty="0">
                <a:latin typeface="Segoe UI"/>
                <a:cs typeface="Segoe UI"/>
              </a:rPr>
              <a:t>d </a:t>
            </a:r>
            <a:r>
              <a:rPr sz="2000" spc="-5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ss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on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b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ffere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spc="-5" dirty="0">
                <a:latin typeface="Segoe UI"/>
                <a:cs typeface="Segoe UI"/>
              </a:rPr>
              <a:t>ce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g</a:t>
            </a:r>
            <a:r>
              <a:rPr sz="2000" dirty="0">
                <a:latin typeface="Segoe UI"/>
                <a:cs typeface="Segoe UI"/>
              </a:rPr>
              <a:t>ov. </a:t>
            </a:r>
            <a:r>
              <a:rPr sz="2000" spc="-5" dirty="0">
                <a:latin typeface="Segoe UI"/>
                <a:cs typeface="Segoe UI"/>
              </a:rPr>
              <a:t>be</a:t>
            </a:r>
            <a:r>
              <a:rPr sz="2000" dirty="0">
                <a:latin typeface="Segoe UI"/>
                <a:cs typeface="Segoe UI"/>
              </a:rPr>
              <a:t>tw</a:t>
            </a:r>
            <a:r>
              <a:rPr sz="2000" spc="-5" dirty="0">
                <a:latin typeface="Segoe UI"/>
                <a:cs typeface="Segoe UI"/>
              </a:rPr>
              <a:t>ee</a:t>
            </a:r>
            <a:r>
              <a:rPr sz="2000" dirty="0">
                <a:latin typeface="Segoe UI"/>
                <a:cs typeface="Segoe UI"/>
              </a:rPr>
              <a:t>n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un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r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fr</a:t>
            </a:r>
            <a:r>
              <a:rPr sz="2000" dirty="0">
                <a:latin typeface="Segoe UI"/>
                <a:cs typeface="Segoe UI"/>
              </a:rPr>
              <a:t>om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h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5" dirty="0">
                <a:latin typeface="Segoe UI"/>
                <a:cs typeface="Segoe UI"/>
              </a:rPr>
              <a:t>tu</a:t>
            </a:r>
            <a:r>
              <a:rPr sz="2000" spc="-5" dirty="0">
                <a:latin typeface="Segoe UI"/>
                <a:cs typeface="Segoe UI"/>
              </a:rPr>
              <a:t>de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ts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om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)</a:t>
            </a:r>
            <a:endParaRPr sz="2000">
              <a:latin typeface="Segoe UI"/>
              <a:cs typeface="Segoe UI"/>
            </a:endParaRPr>
          </a:p>
          <a:p>
            <a:pPr marL="12700" marR="274320" indent="1600200">
              <a:lnSpc>
                <a:spcPct val="120000"/>
              </a:lnSpc>
              <a:tabLst>
                <a:tab pos="9702165" algn="l"/>
              </a:tabLst>
            </a:pPr>
            <a:r>
              <a:rPr sz="2000" b="1" spc="-5" dirty="0">
                <a:latin typeface="Segoe UI"/>
                <a:cs typeface="Segoe UI"/>
              </a:rPr>
              <a:t>Cu</a:t>
            </a:r>
            <a:r>
              <a:rPr sz="2000" b="1" spc="-10" dirty="0">
                <a:latin typeface="Segoe UI"/>
                <a:cs typeface="Segoe UI"/>
              </a:rPr>
              <a:t>l</a:t>
            </a:r>
            <a:r>
              <a:rPr sz="2000" b="1" dirty="0">
                <a:latin typeface="Segoe UI"/>
                <a:cs typeface="Segoe UI"/>
              </a:rPr>
              <a:t>t</a:t>
            </a:r>
            <a:r>
              <a:rPr sz="2000" b="1" spc="-5" dirty="0">
                <a:latin typeface="Segoe UI"/>
                <a:cs typeface="Segoe UI"/>
              </a:rPr>
              <a:t>u</a:t>
            </a:r>
            <a:r>
              <a:rPr sz="2000" b="1" spc="-10" dirty="0">
                <a:latin typeface="Segoe UI"/>
                <a:cs typeface="Segoe UI"/>
              </a:rPr>
              <a:t>r</a:t>
            </a:r>
            <a:r>
              <a:rPr sz="2000" b="1" dirty="0">
                <a:latin typeface="Segoe UI"/>
                <a:cs typeface="Segoe UI"/>
              </a:rPr>
              <a:t>al</a:t>
            </a:r>
            <a:r>
              <a:rPr sz="2000" b="1" spc="-10" dirty="0">
                <a:latin typeface="Segoe UI"/>
                <a:cs typeface="Segoe UI"/>
              </a:rPr>
              <a:t> </a:t>
            </a:r>
            <a:r>
              <a:rPr sz="2000" b="1" spc="-5" dirty="0">
                <a:latin typeface="Segoe UI"/>
                <a:cs typeface="Segoe UI"/>
              </a:rPr>
              <a:t>D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spc="5" dirty="0">
                <a:latin typeface="Segoe UI"/>
                <a:cs typeface="Segoe UI"/>
              </a:rPr>
              <a:t>v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10" dirty="0">
                <a:latin typeface="Segoe UI"/>
                <a:cs typeface="Segoe UI"/>
              </a:rPr>
              <a:t>rsi</a:t>
            </a:r>
            <a:r>
              <a:rPr sz="2000" b="1" spc="-5" dirty="0">
                <a:latin typeface="Segoe UI"/>
                <a:cs typeface="Segoe UI"/>
              </a:rPr>
              <a:t>t</a:t>
            </a:r>
            <a:r>
              <a:rPr sz="2000" b="1" dirty="0">
                <a:latin typeface="Segoe UI"/>
                <a:cs typeface="Segoe UI"/>
              </a:rPr>
              <a:t>y</a:t>
            </a:r>
            <a:r>
              <a:rPr sz="2000" b="1" spc="-5" dirty="0">
                <a:latin typeface="Segoe UI"/>
                <a:cs typeface="Segoe UI"/>
              </a:rPr>
              <a:t>/</a:t>
            </a:r>
            <a:r>
              <a:rPr sz="2000" b="1" dirty="0">
                <a:latin typeface="Segoe UI"/>
                <a:cs typeface="Segoe UI"/>
              </a:rPr>
              <a:t>Nat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spc="5" dirty="0">
                <a:latin typeface="Segoe UI"/>
                <a:cs typeface="Segoe UI"/>
              </a:rPr>
              <a:t>v</a:t>
            </a:r>
            <a:r>
              <a:rPr sz="2000" b="1" dirty="0">
                <a:latin typeface="Segoe UI"/>
                <a:cs typeface="Segoe UI"/>
              </a:rPr>
              <a:t>e</a:t>
            </a:r>
            <a:r>
              <a:rPr sz="2000" b="1" spc="-30" dirty="0">
                <a:latin typeface="Segoe UI"/>
                <a:cs typeface="Segoe UI"/>
              </a:rPr>
              <a:t> </a:t>
            </a:r>
            <a:r>
              <a:rPr sz="2000" b="1" spc="5" dirty="0">
                <a:latin typeface="Segoe UI"/>
                <a:cs typeface="Segoe UI"/>
              </a:rPr>
              <a:t>P</a:t>
            </a:r>
            <a:r>
              <a:rPr sz="2000" b="1" spc="-5" dirty="0">
                <a:latin typeface="Segoe UI"/>
                <a:cs typeface="Segoe UI"/>
              </a:rPr>
              <a:t>eo</a:t>
            </a:r>
            <a:r>
              <a:rPr sz="2000" b="1" spc="5" dirty="0">
                <a:latin typeface="Segoe UI"/>
                <a:cs typeface="Segoe UI"/>
              </a:rPr>
              <a:t>p</a:t>
            </a:r>
            <a:r>
              <a:rPr sz="2000" b="1" spc="-10" dirty="0">
                <a:latin typeface="Segoe UI"/>
                <a:cs typeface="Segoe UI"/>
              </a:rPr>
              <a:t>l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(e</a:t>
            </a:r>
            <a:r>
              <a:rPr sz="2000" dirty="0">
                <a:latin typeface="Segoe UI"/>
                <a:cs typeface="Segoe UI"/>
              </a:rPr>
              <a:t>x. V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10" dirty="0">
                <a:latin typeface="Segoe UI"/>
                <a:cs typeface="Segoe UI"/>
              </a:rPr>
              <a:t> l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al</a:t>
            </a:r>
            <a:r>
              <a:rPr sz="2000" spc="-5" dirty="0">
                <a:latin typeface="Segoe UI"/>
                <a:cs typeface="Segoe UI"/>
              </a:rPr>
              <a:t> c</a:t>
            </a:r>
            <a:r>
              <a:rPr sz="2000" spc="5" dirty="0">
                <a:latin typeface="Segoe UI"/>
                <a:cs typeface="Segoe UI"/>
              </a:rPr>
              <a:t>hu</a:t>
            </a:r>
            <a:r>
              <a:rPr sz="2000" spc="-5" dirty="0">
                <a:latin typeface="Segoe UI"/>
                <a:cs typeface="Segoe UI"/>
              </a:rPr>
              <a:t>rc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,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m</a:t>
            </a:r>
            <a:r>
              <a:rPr sz="2000" spc="-5" dirty="0">
                <a:latin typeface="Segoe UI"/>
                <a:cs typeface="Segoe UI"/>
              </a:rPr>
              <a:t>p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, or	mos</a:t>
            </a:r>
            <a:r>
              <a:rPr sz="2000" spc="-5" dirty="0">
                <a:latin typeface="Segoe UI"/>
                <a:cs typeface="Segoe UI"/>
              </a:rPr>
              <a:t>q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e 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d m</a:t>
            </a:r>
            <a:r>
              <a:rPr sz="2000" spc="-5" dirty="0">
                <a:latin typeface="Segoe UI"/>
                <a:cs typeface="Segoe UI"/>
              </a:rPr>
              <a:t>ee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th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omm</a:t>
            </a:r>
            <a:r>
              <a:rPr sz="2000" spc="5" dirty="0">
                <a:latin typeface="Segoe UI"/>
                <a:cs typeface="Segoe UI"/>
              </a:rPr>
              <a:t>un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ty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de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to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ave a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ta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dirty="0">
                <a:latin typeface="Segoe UI"/>
                <a:cs typeface="Segoe UI"/>
              </a:rPr>
              <a:t>k a</a:t>
            </a:r>
            <a:r>
              <a:rPr sz="2000" spc="-5" dirty="0">
                <a:latin typeface="Segoe UI"/>
                <a:cs typeface="Segoe UI"/>
              </a:rPr>
              <a:t>b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re</a:t>
            </a:r>
            <a:r>
              <a:rPr sz="2000" spc="-10" dirty="0">
                <a:latin typeface="Segoe UI"/>
                <a:cs typeface="Segoe UI"/>
              </a:rPr>
              <a:t>li</a:t>
            </a:r>
            <a:r>
              <a:rPr sz="2000" spc="-5" dirty="0">
                <a:latin typeface="Segoe UI"/>
                <a:cs typeface="Segoe UI"/>
              </a:rPr>
              <a:t>g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d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d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be</a:t>
            </a:r>
            <a:r>
              <a:rPr sz="2000" spc="-10" dirty="0">
                <a:latin typeface="Segoe UI"/>
                <a:cs typeface="Segoe UI"/>
              </a:rPr>
              <a:t>li</a:t>
            </a:r>
            <a:r>
              <a:rPr sz="2000" spc="-5" dirty="0">
                <a:latin typeface="Segoe UI"/>
                <a:cs typeface="Segoe UI"/>
              </a:rPr>
              <a:t>ef</a:t>
            </a:r>
            <a:r>
              <a:rPr sz="2000" dirty="0">
                <a:latin typeface="Segoe UI"/>
                <a:cs typeface="Segoe UI"/>
              </a:rPr>
              <a:t>s)</a:t>
            </a:r>
            <a:endParaRPr sz="2000">
              <a:latin typeface="Segoe UI"/>
              <a:cs typeface="Segoe UI"/>
            </a:endParaRPr>
          </a:p>
          <a:p>
            <a:pPr marL="12700" marR="120650" indent="1599565">
              <a:lnSpc>
                <a:spcPct val="120000"/>
              </a:lnSpc>
            </a:pPr>
            <a:r>
              <a:rPr sz="2000" b="1" spc="-5" dirty="0">
                <a:latin typeface="Segoe UI"/>
                <a:cs typeface="Segoe UI"/>
              </a:rPr>
              <a:t>Communit</a:t>
            </a:r>
            <a:r>
              <a:rPr sz="2000" b="1" dirty="0">
                <a:latin typeface="Segoe UI"/>
                <a:cs typeface="Segoe UI"/>
              </a:rPr>
              <a:t>y</a:t>
            </a:r>
            <a:r>
              <a:rPr sz="2000" b="1" spc="-1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S</a:t>
            </a:r>
            <a:r>
              <a:rPr sz="2000" b="1" spc="-5" dirty="0">
                <a:latin typeface="Segoe UI"/>
                <a:cs typeface="Segoe UI"/>
              </a:rPr>
              <a:t>e</a:t>
            </a:r>
            <a:r>
              <a:rPr sz="2000" b="1" spc="-10" dirty="0">
                <a:latin typeface="Segoe UI"/>
                <a:cs typeface="Segoe UI"/>
              </a:rPr>
              <a:t>r</a:t>
            </a:r>
            <a:r>
              <a:rPr sz="2000" b="1" spc="5" dirty="0">
                <a:latin typeface="Segoe UI"/>
                <a:cs typeface="Segoe UI"/>
              </a:rPr>
              <a:t>v</a:t>
            </a:r>
            <a:r>
              <a:rPr sz="2000" b="1" spc="-10" dirty="0">
                <a:latin typeface="Segoe UI"/>
                <a:cs typeface="Segoe UI"/>
              </a:rPr>
              <a:t>i</a:t>
            </a:r>
            <a:r>
              <a:rPr sz="2000" b="1" spc="-5" dirty="0">
                <a:latin typeface="Segoe UI"/>
                <a:cs typeface="Segoe UI"/>
              </a:rPr>
              <a:t>ce/Vo</a:t>
            </a:r>
            <a:r>
              <a:rPr sz="2000" b="1" spc="-10" dirty="0">
                <a:latin typeface="Segoe UI"/>
                <a:cs typeface="Segoe UI"/>
              </a:rPr>
              <a:t>l</a:t>
            </a:r>
            <a:r>
              <a:rPr sz="2000" b="1" dirty="0">
                <a:latin typeface="Segoe UI"/>
                <a:cs typeface="Segoe UI"/>
              </a:rPr>
              <a:t>unt</a:t>
            </a:r>
            <a:r>
              <a:rPr sz="2000" b="1" spc="-5" dirty="0">
                <a:latin typeface="Segoe UI"/>
                <a:cs typeface="Segoe UI"/>
              </a:rPr>
              <a:t>ee</a:t>
            </a:r>
            <a:r>
              <a:rPr sz="2000" b="1" spc="-10" dirty="0">
                <a:latin typeface="Segoe UI"/>
                <a:cs typeface="Segoe UI"/>
              </a:rPr>
              <a:t>ris</a:t>
            </a:r>
            <a:r>
              <a:rPr sz="2000" b="1" dirty="0">
                <a:latin typeface="Segoe UI"/>
                <a:cs typeface="Segoe UI"/>
              </a:rPr>
              <a:t>m</a:t>
            </a:r>
            <a:r>
              <a:rPr sz="2000" b="1" spc="4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(</a:t>
            </a:r>
            <a:r>
              <a:rPr sz="2000" spc="-5" dirty="0">
                <a:latin typeface="Segoe UI"/>
                <a:cs typeface="Segoe UI"/>
              </a:rPr>
              <a:t>e</a:t>
            </a:r>
            <a:r>
              <a:rPr sz="2000" dirty="0">
                <a:latin typeface="Segoe UI"/>
                <a:cs typeface="Segoe UI"/>
              </a:rPr>
              <a:t>x.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Vo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spc="5" dirty="0">
                <a:latin typeface="Segoe UI"/>
                <a:cs typeface="Segoe UI"/>
              </a:rPr>
              <a:t>un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ee</a:t>
            </a:r>
            <a:r>
              <a:rPr sz="2000" dirty="0">
                <a:latin typeface="Segoe UI"/>
                <a:cs typeface="Segoe UI"/>
              </a:rPr>
              <a:t>r at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al</a:t>
            </a:r>
            <a:r>
              <a:rPr sz="2000" spc="-5" dirty="0">
                <a:latin typeface="Segoe UI"/>
                <a:cs typeface="Segoe UI"/>
              </a:rPr>
              <a:t> f</a:t>
            </a:r>
            <a:r>
              <a:rPr sz="2000" dirty="0">
                <a:latin typeface="Segoe UI"/>
                <a:cs typeface="Segoe UI"/>
              </a:rPr>
              <a:t>ood</a:t>
            </a:r>
            <a:r>
              <a:rPr sz="2000" spc="-5" dirty="0">
                <a:latin typeface="Segoe UI"/>
                <a:cs typeface="Segoe UI"/>
              </a:rPr>
              <a:t> p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5" dirty="0">
                <a:latin typeface="Segoe UI"/>
                <a:cs typeface="Segoe UI"/>
              </a:rPr>
              <a:t>r</a:t>
            </a:r>
            <a:r>
              <a:rPr sz="2000" dirty="0">
                <a:latin typeface="Segoe UI"/>
                <a:cs typeface="Segoe UI"/>
              </a:rPr>
              <a:t>y,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ave</a:t>
            </a:r>
            <a:r>
              <a:rPr sz="2000" spc="-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ma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ge</a:t>
            </a:r>
            <a:r>
              <a:rPr sz="2000" dirty="0">
                <a:latin typeface="Segoe UI"/>
                <a:cs typeface="Segoe UI"/>
              </a:rPr>
              <a:t>r ta</a:t>
            </a:r>
            <a:r>
              <a:rPr sz="2000" spc="-10" dirty="0">
                <a:latin typeface="Segoe UI"/>
                <a:cs typeface="Segoe UI"/>
              </a:rPr>
              <a:t>l</a:t>
            </a:r>
            <a:r>
              <a:rPr sz="2000" dirty="0">
                <a:latin typeface="Segoe UI"/>
                <a:cs typeface="Segoe UI"/>
              </a:rPr>
              <a:t>k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w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th</a:t>
            </a:r>
            <a:r>
              <a:rPr sz="2000" spc="1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st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spc="-5" dirty="0">
                <a:latin typeface="Segoe UI"/>
                <a:cs typeface="Segoe UI"/>
              </a:rPr>
              <a:t>de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dirty="0">
                <a:latin typeface="Segoe UI"/>
                <a:cs typeface="Segoe UI"/>
              </a:rPr>
              <a:t>ts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</a:t>
            </a:r>
            <a:r>
              <a:rPr sz="2000" spc="-5" dirty="0">
                <a:latin typeface="Segoe UI"/>
                <a:cs typeface="Segoe UI"/>
              </a:rPr>
              <a:t>b</a:t>
            </a:r>
            <a:r>
              <a:rPr sz="2000" dirty="0">
                <a:latin typeface="Segoe UI"/>
                <a:cs typeface="Segoe UI"/>
              </a:rPr>
              <a:t>o</a:t>
            </a:r>
            <a:r>
              <a:rPr sz="2000" spc="5" dirty="0">
                <a:latin typeface="Segoe UI"/>
                <a:cs typeface="Segoe UI"/>
              </a:rPr>
              <a:t>u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t</a:t>
            </a:r>
            <a:r>
              <a:rPr sz="2000" spc="5" dirty="0">
                <a:latin typeface="Segoe UI"/>
                <a:cs typeface="Segoe UI"/>
              </a:rPr>
              <a:t>h</a:t>
            </a:r>
            <a:r>
              <a:rPr sz="2000" dirty="0">
                <a:latin typeface="Segoe UI"/>
                <a:cs typeface="Segoe UI"/>
              </a:rPr>
              <a:t>e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spc="-5" dirty="0">
                <a:latin typeface="Segoe UI"/>
                <a:cs typeface="Segoe UI"/>
              </a:rPr>
              <a:t>c</a:t>
            </a:r>
            <a:r>
              <a:rPr sz="2000" dirty="0">
                <a:latin typeface="Segoe UI"/>
                <a:cs typeface="Segoe UI"/>
              </a:rPr>
              <a:t>omm</a:t>
            </a:r>
            <a:r>
              <a:rPr sz="2000" spc="5" dirty="0">
                <a:latin typeface="Segoe UI"/>
                <a:cs typeface="Segoe UI"/>
              </a:rPr>
              <a:t>un</a:t>
            </a:r>
            <a:r>
              <a:rPr sz="2000" spc="-10" dirty="0">
                <a:latin typeface="Segoe UI"/>
                <a:cs typeface="Segoe UI"/>
              </a:rPr>
              <a:t>i</a:t>
            </a:r>
            <a:r>
              <a:rPr sz="2000" dirty="0">
                <a:latin typeface="Segoe UI"/>
                <a:cs typeface="Segoe UI"/>
              </a:rPr>
              <a:t>ty</a:t>
            </a:r>
            <a:r>
              <a:rPr sz="2000" spc="-5" dirty="0">
                <a:latin typeface="Segoe UI"/>
                <a:cs typeface="Segoe UI"/>
              </a:rPr>
              <a:t>’</a:t>
            </a:r>
            <a:r>
              <a:rPr sz="2000" dirty="0">
                <a:latin typeface="Segoe UI"/>
                <a:cs typeface="Segoe UI"/>
              </a:rPr>
              <a:t>s</a:t>
            </a:r>
            <a:r>
              <a:rPr sz="2000" spc="-10" dirty="0">
                <a:latin typeface="Segoe UI"/>
                <a:cs typeface="Segoe UI"/>
              </a:rPr>
              <a:t> </a:t>
            </a:r>
            <a:r>
              <a:rPr sz="2000" spc="5" dirty="0">
                <a:latin typeface="Segoe UI"/>
                <a:cs typeface="Segoe UI"/>
              </a:rPr>
              <a:t>n</a:t>
            </a:r>
            <a:r>
              <a:rPr sz="2000" spc="-5" dirty="0">
                <a:latin typeface="Segoe UI"/>
                <a:cs typeface="Segoe UI"/>
              </a:rPr>
              <a:t>eed</a:t>
            </a:r>
            <a:r>
              <a:rPr sz="2000" dirty="0">
                <a:latin typeface="Segoe UI"/>
                <a:cs typeface="Segoe UI"/>
              </a:rPr>
              <a:t>s)</a:t>
            </a:r>
            <a:endParaRPr sz="2000">
              <a:latin typeface="Segoe UI"/>
              <a:cs typeface="Segoe U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marR="129539" indent="-342900">
              <a:lnSpc>
                <a:spcPct val="120000"/>
              </a:lnSpc>
              <a:spcBef>
                <a:spcPts val="160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15" dirty="0">
                <a:latin typeface="Segoe UI"/>
                <a:cs typeface="Segoe UI"/>
              </a:rPr>
              <a:t>Enr</a:t>
            </a:r>
            <a:r>
              <a:rPr sz="2800" spc="-20" dirty="0">
                <a:latin typeface="Segoe UI"/>
                <a:cs typeface="Segoe UI"/>
              </a:rPr>
              <a:t>ichment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15" dirty="0">
                <a:latin typeface="Segoe UI"/>
                <a:cs typeface="Segoe UI"/>
              </a:rPr>
              <a:t>ies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ve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cul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uc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content 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nn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be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rei</a:t>
            </a:r>
            <a:r>
              <a:rPr sz="2800" spc="-20" dirty="0">
                <a:latin typeface="Segoe UI"/>
                <a:cs typeface="Segoe UI"/>
              </a:rPr>
              <a:t>mbursed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thro</a:t>
            </a:r>
            <a:r>
              <a:rPr sz="2800" spc="-20" dirty="0">
                <a:latin typeface="Segoe UI"/>
                <a:cs typeface="Segoe UI"/>
              </a:rPr>
              <a:t>u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U</a:t>
            </a:r>
            <a:r>
              <a:rPr sz="2800" spc="-5" dirty="0">
                <a:latin typeface="Segoe UI"/>
                <a:cs typeface="Segoe UI"/>
              </a:rPr>
              <a:t>.</a:t>
            </a:r>
            <a:r>
              <a:rPr sz="2800" spc="-15" dirty="0">
                <a:latin typeface="Segoe UI"/>
                <a:cs typeface="Segoe UI"/>
              </a:rPr>
              <a:t>S.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ep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rtment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St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fun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0" dirty="0">
                <a:latin typeface="Segoe UI"/>
                <a:cs typeface="Segoe UI"/>
              </a:rPr>
              <a:t>.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37865" y="3636549"/>
            <a:ext cx="5846445" cy="1884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Sponsor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ed </a:t>
            </a:r>
            <a:r>
              <a:rPr sz="6000" spc="-35" dirty="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0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0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000" spc="-6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0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Finan</a:t>
            </a:r>
            <a:r>
              <a:rPr sz="6000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000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3419" y="1694688"/>
            <a:ext cx="4585715" cy="5887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54" y="497916"/>
            <a:ext cx="4766310" cy="132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4400" spc="5" dirty="0">
                <a:solidFill>
                  <a:srgbClr val="007AC2"/>
                </a:solidFill>
                <a:latin typeface="Segoe UI"/>
                <a:cs typeface="Segoe UI"/>
              </a:rPr>
              <a:t>Enr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ic</a:t>
            </a:r>
            <a:r>
              <a:rPr sz="4400" spc="-10" dirty="0">
                <a:solidFill>
                  <a:srgbClr val="007AC2"/>
                </a:solidFill>
                <a:latin typeface="Segoe UI"/>
                <a:cs typeface="Segoe UI"/>
              </a:rPr>
              <a:t>h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m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e</a:t>
            </a:r>
            <a:r>
              <a:rPr sz="4400" spc="-10" dirty="0">
                <a:solidFill>
                  <a:srgbClr val="007AC2"/>
                </a:solidFill>
                <a:latin typeface="Segoe UI"/>
                <a:cs typeface="Segoe UI"/>
              </a:rPr>
              <a:t>n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t</a:t>
            </a:r>
            <a:r>
              <a:rPr sz="4400" spc="-50" dirty="0">
                <a:solidFill>
                  <a:srgbClr val="007AC2"/>
                </a:solidFill>
                <a:latin typeface="Segoe UI"/>
                <a:cs typeface="Segoe UI"/>
              </a:rPr>
              <a:t> 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Ac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t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ivi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t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y 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F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un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d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s</a:t>
            </a:r>
            <a:endParaRPr sz="44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104" y="2573776"/>
            <a:ext cx="5401945" cy="2086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Segoe UI"/>
                <a:cs typeface="Segoe UI"/>
              </a:rPr>
              <a:t>$400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2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r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20" dirty="0">
                <a:latin typeface="Segoe UI"/>
                <a:cs typeface="Segoe UI"/>
              </a:rPr>
              <a:t>c</a:t>
            </a:r>
            <a:r>
              <a:rPr sz="2400" spc="-15" dirty="0">
                <a:latin typeface="Segoe UI"/>
                <a:cs typeface="Segoe UI"/>
              </a:rPr>
              <a:t>h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y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-l</a:t>
            </a:r>
            <a:r>
              <a:rPr sz="2400" spc="-20" dirty="0">
                <a:latin typeface="Segoe UI"/>
                <a:cs typeface="Segoe UI"/>
              </a:rPr>
              <a:t>on</a:t>
            </a:r>
            <a:r>
              <a:rPr sz="2400" spc="-15" dirty="0">
                <a:latin typeface="Segoe UI"/>
                <a:cs typeface="Segoe UI"/>
              </a:rPr>
              <a:t>g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Y</a:t>
            </a:r>
            <a:r>
              <a:rPr sz="2400" spc="-5" dirty="0">
                <a:latin typeface="Segoe UI"/>
                <a:cs typeface="Segoe UI"/>
              </a:rPr>
              <a:t>E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</a:t>
            </a:r>
            <a:r>
              <a:rPr sz="2400" spc="-20" dirty="0">
                <a:latin typeface="Segoe UI"/>
                <a:cs typeface="Segoe UI"/>
              </a:rPr>
              <a:t>LEX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st</a:t>
            </a:r>
            <a:r>
              <a:rPr sz="2400" spc="-5" dirty="0">
                <a:latin typeface="Segoe UI"/>
                <a:cs typeface="Segoe UI"/>
              </a:rPr>
              <a:t>u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0" dirty="0">
                <a:latin typeface="Segoe UI"/>
                <a:cs typeface="Segoe UI"/>
              </a:rPr>
              <a:t>t</a:t>
            </a:r>
            <a:endParaRPr sz="2400">
              <a:latin typeface="Segoe UI"/>
              <a:cs typeface="Segoe UI"/>
            </a:endParaRPr>
          </a:p>
          <a:p>
            <a:pPr marL="299085" marR="151765" indent="-286385">
              <a:lnSpc>
                <a:spcPct val="12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Segoe UI"/>
                <a:cs typeface="Segoe UI"/>
              </a:rPr>
              <a:t>$200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2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r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Y</a:t>
            </a:r>
            <a:r>
              <a:rPr sz="2400" spc="-20" dirty="0">
                <a:latin typeface="Segoe UI"/>
                <a:cs typeface="Segoe UI"/>
              </a:rPr>
              <a:t>E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5" dirty="0">
                <a:latin typeface="Segoe UI"/>
                <a:cs typeface="Segoe UI"/>
              </a:rPr>
              <a:t>e</a:t>
            </a:r>
            <a:r>
              <a:rPr sz="2400" spc="-5" dirty="0">
                <a:latin typeface="Segoe UI"/>
                <a:cs typeface="Segoe UI"/>
              </a:rPr>
              <a:t>m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10" dirty="0">
                <a:latin typeface="Segoe UI"/>
                <a:cs typeface="Segoe UI"/>
              </a:rPr>
              <a:t>ter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st</a:t>
            </a:r>
            <a:r>
              <a:rPr sz="2400" spc="-5" dirty="0">
                <a:latin typeface="Segoe UI"/>
                <a:cs typeface="Segoe UI"/>
              </a:rPr>
              <a:t>u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25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dirty="0">
                <a:latin typeface="Segoe UI"/>
                <a:cs typeface="Segoe UI"/>
              </a:rPr>
              <a:t>ts</a:t>
            </a:r>
            <a:r>
              <a:rPr sz="2400" spc="-3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spc="-20" dirty="0">
                <a:latin typeface="Segoe UI"/>
                <a:cs typeface="Segoe UI"/>
              </a:rPr>
              <a:t>o</a:t>
            </a:r>
            <a:r>
              <a:rPr sz="2400" dirty="0">
                <a:latin typeface="Segoe UI"/>
                <a:cs typeface="Segoe UI"/>
              </a:rPr>
              <a:t>m </a:t>
            </a:r>
            <a:r>
              <a:rPr sz="2400" spc="-20" dirty="0">
                <a:latin typeface="Segoe UI"/>
                <a:cs typeface="Segoe UI"/>
              </a:rPr>
              <a:t>M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20" dirty="0">
                <a:latin typeface="Segoe UI"/>
                <a:cs typeface="Segoe UI"/>
              </a:rPr>
              <a:t>l</a:t>
            </a:r>
            <a:r>
              <a:rPr sz="2400" dirty="0">
                <a:latin typeface="Segoe UI"/>
                <a:cs typeface="Segoe UI"/>
              </a:rPr>
              <a:t>ays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spc="-15" dirty="0">
                <a:latin typeface="Segoe UI"/>
                <a:cs typeface="Segoe UI"/>
              </a:rPr>
              <a:t>a</a:t>
            </a:r>
            <a:endParaRPr sz="2400">
              <a:latin typeface="Segoe UI"/>
              <a:cs typeface="Segoe UI"/>
            </a:endParaRPr>
          </a:p>
          <a:p>
            <a:pPr marL="299085" indent="-28638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latin typeface="Segoe UI"/>
                <a:cs typeface="Segoe UI"/>
              </a:rPr>
              <a:t>$150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2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r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20" dirty="0">
                <a:latin typeface="Segoe UI"/>
                <a:cs typeface="Segoe UI"/>
              </a:rPr>
              <a:t>c</a:t>
            </a:r>
            <a:r>
              <a:rPr sz="2400" spc="-15" dirty="0">
                <a:latin typeface="Segoe UI"/>
                <a:cs typeface="Segoe UI"/>
              </a:rPr>
              <a:t>h</a:t>
            </a:r>
            <a:r>
              <a:rPr sz="2400" dirty="0">
                <a:latin typeface="Segoe UI"/>
                <a:cs typeface="Segoe UI"/>
              </a:rPr>
              <a:t> CB</a:t>
            </a:r>
            <a:r>
              <a:rPr sz="2400" spc="-10" dirty="0">
                <a:latin typeface="Segoe UI"/>
                <a:cs typeface="Segoe UI"/>
              </a:rPr>
              <a:t>Y</a:t>
            </a:r>
            <a:r>
              <a:rPr sz="2400" spc="-15" dirty="0">
                <a:latin typeface="Segoe UI"/>
                <a:cs typeface="Segoe UI"/>
              </a:rPr>
              <a:t>X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st</a:t>
            </a:r>
            <a:r>
              <a:rPr sz="2400" spc="-5" dirty="0">
                <a:latin typeface="Segoe UI"/>
                <a:cs typeface="Segoe UI"/>
              </a:rPr>
              <a:t>u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0" dirty="0">
                <a:latin typeface="Segoe UI"/>
                <a:cs typeface="Segoe UI"/>
              </a:rPr>
              <a:t>t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98207" y="4824984"/>
            <a:ext cx="5335522" cy="3772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05828" y="1164336"/>
            <a:ext cx="5333999" cy="34378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43954" y="5584236"/>
            <a:ext cx="5572760" cy="2085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400" dirty="0">
                <a:latin typeface="Segoe UI"/>
                <a:cs typeface="Segoe UI"/>
              </a:rPr>
              <a:t>F</a:t>
            </a:r>
            <a:r>
              <a:rPr sz="2400" spc="-5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r</a:t>
            </a:r>
            <a:r>
              <a:rPr sz="2400" spc="2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xa</a:t>
            </a:r>
            <a:r>
              <a:rPr sz="2400" spc="-5" dirty="0">
                <a:latin typeface="Segoe UI"/>
                <a:cs typeface="Segoe UI"/>
              </a:rPr>
              <a:t>m</a:t>
            </a:r>
            <a:r>
              <a:rPr sz="2400" spc="5" dirty="0">
                <a:latin typeface="Segoe UI"/>
                <a:cs typeface="Segoe UI"/>
              </a:rPr>
              <a:t>p</a:t>
            </a:r>
            <a:r>
              <a:rPr sz="2400" spc="-10" dirty="0">
                <a:latin typeface="Segoe UI"/>
                <a:cs typeface="Segoe UI"/>
              </a:rPr>
              <a:t>le: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A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spc="-20" dirty="0">
                <a:latin typeface="Segoe UI"/>
                <a:cs typeface="Segoe UI"/>
              </a:rPr>
              <a:t>c</a:t>
            </a:r>
            <a:r>
              <a:rPr sz="2400" spc="-10" dirty="0">
                <a:latin typeface="Segoe UI"/>
                <a:cs typeface="Segoe UI"/>
              </a:rPr>
              <a:t>l</a:t>
            </a:r>
            <a:r>
              <a:rPr sz="2400" spc="-20" dirty="0">
                <a:latin typeface="Segoe UI"/>
                <a:cs typeface="Segoe UI"/>
              </a:rPr>
              <a:t>u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10" dirty="0">
                <a:latin typeface="Segoe UI"/>
                <a:cs typeface="Segoe UI"/>
              </a:rPr>
              <a:t>ter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w</a:t>
            </a:r>
            <a:r>
              <a:rPr sz="2400" spc="-20" dirty="0">
                <a:latin typeface="Segoe UI"/>
                <a:cs typeface="Segoe UI"/>
              </a:rPr>
              <a:t>i</a:t>
            </a:r>
            <a:r>
              <a:rPr sz="2400" spc="-15" dirty="0">
                <a:latin typeface="Segoe UI"/>
                <a:cs typeface="Segoe UI"/>
              </a:rPr>
              <a:t>th</a:t>
            </a:r>
            <a:r>
              <a:rPr sz="2400" spc="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2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y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-</a:t>
            </a:r>
            <a:r>
              <a:rPr sz="2400" spc="-5" dirty="0">
                <a:latin typeface="Segoe UI"/>
                <a:cs typeface="Segoe UI"/>
              </a:rPr>
              <a:t>l</a:t>
            </a:r>
            <a:r>
              <a:rPr sz="2400" spc="-20" dirty="0">
                <a:latin typeface="Segoe UI"/>
                <a:cs typeface="Segoe UI"/>
              </a:rPr>
              <a:t>ong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Y</a:t>
            </a:r>
            <a:r>
              <a:rPr sz="2400" spc="-20" dirty="0">
                <a:latin typeface="Segoe UI"/>
                <a:cs typeface="Segoe UI"/>
              </a:rPr>
              <a:t>E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st</a:t>
            </a:r>
            <a:r>
              <a:rPr sz="2400" spc="-5" dirty="0">
                <a:latin typeface="Segoe UI"/>
                <a:cs typeface="Segoe UI"/>
              </a:rPr>
              <a:t>u</a:t>
            </a:r>
            <a:r>
              <a:rPr sz="2400" spc="-15" dirty="0">
                <a:latin typeface="Segoe UI"/>
                <a:cs typeface="Segoe UI"/>
              </a:rPr>
              <a:t>de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0" dirty="0">
                <a:latin typeface="Segoe UI"/>
                <a:cs typeface="Segoe UI"/>
              </a:rPr>
              <a:t>ts,</a:t>
            </a:r>
            <a:r>
              <a:rPr sz="2400" spc="-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F</a:t>
            </a:r>
            <a:r>
              <a:rPr sz="2400" spc="-20" dirty="0">
                <a:latin typeface="Segoe UI"/>
                <a:cs typeface="Segoe UI"/>
              </a:rPr>
              <a:t>LE</a:t>
            </a:r>
            <a:r>
              <a:rPr sz="2400" spc="-15" dirty="0">
                <a:latin typeface="Segoe UI"/>
                <a:cs typeface="Segoe UI"/>
              </a:rPr>
              <a:t>X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st</a:t>
            </a:r>
            <a:r>
              <a:rPr sz="2400" spc="-5" dirty="0">
                <a:latin typeface="Segoe UI"/>
                <a:cs typeface="Segoe UI"/>
              </a:rPr>
              <a:t>u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0" dirty="0">
                <a:latin typeface="Segoe UI"/>
                <a:cs typeface="Segoe UI"/>
              </a:rPr>
              <a:t>t,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 CB</a:t>
            </a:r>
            <a:r>
              <a:rPr sz="2400" spc="-10" dirty="0">
                <a:latin typeface="Segoe UI"/>
                <a:cs typeface="Segoe UI"/>
              </a:rPr>
              <a:t>Y</a:t>
            </a:r>
            <a:r>
              <a:rPr sz="2400" spc="-15" dirty="0">
                <a:latin typeface="Segoe UI"/>
                <a:cs typeface="Segoe UI"/>
              </a:rPr>
              <a:t>X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a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10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1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5" dirty="0">
                <a:latin typeface="Segoe UI"/>
                <a:cs typeface="Segoe UI"/>
              </a:rPr>
              <a:t>e</a:t>
            </a:r>
            <a:r>
              <a:rPr sz="2400" spc="-5" dirty="0">
                <a:latin typeface="Segoe UI"/>
                <a:cs typeface="Segoe UI"/>
              </a:rPr>
              <a:t>m</a:t>
            </a:r>
            <a:r>
              <a:rPr sz="2400" spc="5" dirty="0">
                <a:latin typeface="Segoe UI"/>
                <a:cs typeface="Segoe UI"/>
              </a:rPr>
              <a:t>e</a:t>
            </a:r>
            <a:r>
              <a:rPr sz="2400" spc="-15" dirty="0">
                <a:latin typeface="Segoe UI"/>
                <a:cs typeface="Segoe UI"/>
              </a:rPr>
              <a:t>s</a:t>
            </a:r>
            <a:r>
              <a:rPr sz="2400" spc="-10" dirty="0">
                <a:latin typeface="Segoe UI"/>
                <a:cs typeface="Segoe UI"/>
              </a:rPr>
              <a:t>t</a:t>
            </a:r>
            <a:r>
              <a:rPr sz="2400" spc="-25" dirty="0">
                <a:latin typeface="Segoe UI"/>
                <a:cs typeface="Segoe UI"/>
              </a:rPr>
              <a:t>e</a:t>
            </a:r>
            <a:r>
              <a:rPr sz="2400" spc="-10" dirty="0">
                <a:latin typeface="Segoe UI"/>
                <a:cs typeface="Segoe UI"/>
              </a:rPr>
              <a:t>r</a:t>
            </a:r>
            <a:r>
              <a:rPr sz="2400" spc="-3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Y</a:t>
            </a:r>
            <a:r>
              <a:rPr sz="2400" spc="-20" dirty="0">
                <a:latin typeface="Segoe UI"/>
                <a:cs typeface="Segoe UI"/>
              </a:rPr>
              <a:t>E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5" dirty="0">
                <a:latin typeface="Segoe UI"/>
                <a:cs typeface="Segoe UI"/>
              </a:rPr>
              <a:t> 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-10" dirty="0">
                <a:latin typeface="Segoe UI"/>
                <a:cs typeface="Segoe UI"/>
              </a:rPr>
              <a:t>t</a:t>
            </a:r>
            <a:r>
              <a:rPr sz="2400" spc="-20" dirty="0">
                <a:latin typeface="Segoe UI"/>
                <a:cs typeface="Segoe UI"/>
              </a:rPr>
              <a:t>u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0" dirty="0">
                <a:latin typeface="Segoe UI"/>
                <a:cs typeface="Segoe UI"/>
              </a:rPr>
              <a:t>t </a:t>
            </a:r>
            <a:r>
              <a:rPr sz="2400" spc="-15" dirty="0">
                <a:latin typeface="Segoe UI"/>
                <a:cs typeface="Segoe UI"/>
              </a:rPr>
              <a:t>w</a:t>
            </a:r>
            <a:r>
              <a:rPr sz="2400" spc="-20" dirty="0">
                <a:latin typeface="Segoe UI"/>
                <a:cs typeface="Segoe UI"/>
              </a:rPr>
              <a:t>ou</a:t>
            </a:r>
            <a:r>
              <a:rPr sz="2400" spc="-10" dirty="0">
                <a:latin typeface="Segoe UI"/>
                <a:cs typeface="Segoe UI"/>
              </a:rPr>
              <a:t>l</a:t>
            </a:r>
            <a:r>
              <a:rPr sz="2400" spc="-15" dirty="0">
                <a:latin typeface="Segoe UI"/>
                <a:cs typeface="Segoe UI"/>
              </a:rPr>
              <a:t>d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re</a:t>
            </a:r>
            <a:r>
              <a:rPr sz="2400" spc="-25" dirty="0">
                <a:latin typeface="Segoe UI"/>
                <a:cs typeface="Segoe UI"/>
              </a:rPr>
              <a:t>c</a:t>
            </a:r>
            <a:r>
              <a:rPr sz="2400" spc="5" dirty="0">
                <a:latin typeface="Segoe UI"/>
                <a:cs typeface="Segoe UI"/>
              </a:rPr>
              <a:t>e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dirty="0">
                <a:latin typeface="Segoe UI"/>
                <a:cs typeface="Segoe UI"/>
              </a:rPr>
              <a:t>v</a:t>
            </a:r>
            <a:r>
              <a:rPr sz="2400" spc="-15" dirty="0">
                <a:latin typeface="Segoe UI"/>
                <a:cs typeface="Segoe UI"/>
              </a:rPr>
              <a:t>e</a:t>
            </a:r>
            <a:endParaRPr sz="2400">
              <a:latin typeface="Segoe UI"/>
              <a:cs typeface="Segoe UI"/>
            </a:endParaRPr>
          </a:p>
          <a:p>
            <a:pPr marL="12700" marR="422275">
              <a:lnSpc>
                <a:spcPct val="120000"/>
              </a:lnSpc>
            </a:pPr>
            <a:r>
              <a:rPr sz="2400" dirty="0">
                <a:latin typeface="Segoe UI"/>
                <a:cs typeface="Segoe UI"/>
              </a:rPr>
              <a:t>$1550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to</a:t>
            </a:r>
            <a:r>
              <a:rPr sz="2400" dirty="0">
                <a:latin typeface="Segoe UI"/>
                <a:cs typeface="Segoe UI"/>
              </a:rPr>
              <a:t> </a:t>
            </a:r>
            <a:r>
              <a:rPr sz="2400" spc="-20" dirty="0">
                <a:latin typeface="Segoe UI"/>
                <a:cs typeface="Segoe UI"/>
              </a:rPr>
              <a:t>co</a:t>
            </a:r>
            <a:r>
              <a:rPr sz="2400" spc="-15" dirty="0">
                <a:latin typeface="Segoe UI"/>
                <a:cs typeface="Segoe UI"/>
              </a:rPr>
              <a:t>v</a:t>
            </a:r>
            <a:r>
              <a:rPr sz="2400" spc="-10" dirty="0">
                <a:latin typeface="Segoe UI"/>
                <a:cs typeface="Segoe UI"/>
              </a:rPr>
              <a:t>er</a:t>
            </a:r>
            <a:r>
              <a:rPr sz="2400" spc="20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t</a:t>
            </a:r>
            <a:r>
              <a:rPr sz="2400" spc="-20" dirty="0">
                <a:latin typeface="Segoe UI"/>
                <a:cs typeface="Segoe UI"/>
              </a:rPr>
              <a:t>h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20" dirty="0">
                <a:latin typeface="Segoe UI"/>
                <a:cs typeface="Segoe UI"/>
              </a:rPr>
              <a:t>co</a:t>
            </a:r>
            <a:r>
              <a:rPr sz="2400" dirty="0">
                <a:latin typeface="Segoe UI"/>
                <a:cs typeface="Segoe UI"/>
              </a:rPr>
              <a:t>st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2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1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spc="-20" dirty="0">
                <a:latin typeface="Segoe UI"/>
                <a:cs typeface="Segoe UI"/>
              </a:rPr>
              <a:t>ch</a:t>
            </a:r>
            <a:r>
              <a:rPr sz="2400" spc="-5" dirty="0">
                <a:latin typeface="Segoe UI"/>
                <a:cs typeface="Segoe UI"/>
              </a:rPr>
              <a:t>m</a:t>
            </a:r>
            <a:r>
              <a:rPr sz="2400" spc="-10" dirty="0">
                <a:latin typeface="Segoe UI"/>
                <a:cs typeface="Segoe UI"/>
              </a:rPr>
              <a:t>e</a:t>
            </a:r>
            <a:r>
              <a:rPr sz="2400" spc="-20" dirty="0">
                <a:latin typeface="Segoe UI"/>
                <a:cs typeface="Segoe UI"/>
              </a:rPr>
              <a:t>n</a:t>
            </a:r>
            <a:r>
              <a:rPr sz="2400" spc="-10" dirty="0">
                <a:latin typeface="Segoe UI"/>
                <a:cs typeface="Segoe UI"/>
              </a:rPr>
              <a:t>t a</a:t>
            </a:r>
            <a:r>
              <a:rPr sz="2400" spc="-20" dirty="0">
                <a:latin typeface="Segoe UI"/>
                <a:cs typeface="Segoe UI"/>
              </a:rPr>
              <a:t>c</a:t>
            </a:r>
            <a:r>
              <a:rPr sz="2400" dirty="0">
                <a:latin typeface="Segoe UI"/>
                <a:cs typeface="Segoe UI"/>
              </a:rPr>
              <a:t>t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dirty="0">
                <a:latin typeface="Segoe UI"/>
                <a:cs typeface="Segoe UI"/>
              </a:rPr>
              <a:t>v</a:t>
            </a:r>
            <a:r>
              <a:rPr sz="2400" spc="-10" dirty="0">
                <a:latin typeface="Segoe UI"/>
                <a:cs typeface="Segoe UI"/>
              </a:rPr>
              <a:t>i</a:t>
            </a:r>
            <a:r>
              <a:rPr sz="2400" dirty="0">
                <a:latin typeface="Segoe UI"/>
                <a:cs typeface="Segoe UI"/>
              </a:rPr>
              <a:t>t</a:t>
            </a:r>
            <a:r>
              <a:rPr sz="2400" spc="-10" dirty="0">
                <a:latin typeface="Segoe UI"/>
                <a:cs typeface="Segoe UI"/>
              </a:rPr>
              <a:t>ie</a:t>
            </a:r>
            <a:r>
              <a:rPr sz="2400" dirty="0">
                <a:latin typeface="Segoe UI"/>
                <a:cs typeface="Segoe UI"/>
              </a:rPr>
              <a:t>s</a:t>
            </a:r>
            <a:r>
              <a:rPr sz="2400" spc="2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f</a:t>
            </a:r>
            <a:r>
              <a:rPr sz="2400" spc="-20" dirty="0">
                <a:latin typeface="Segoe UI"/>
                <a:cs typeface="Segoe UI"/>
              </a:rPr>
              <a:t>o</a:t>
            </a:r>
            <a:r>
              <a:rPr sz="2400" spc="-10" dirty="0">
                <a:latin typeface="Segoe UI"/>
                <a:cs typeface="Segoe UI"/>
              </a:rPr>
              <a:t>r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0" dirty="0">
                <a:latin typeface="Segoe UI"/>
                <a:cs typeface="Segoe UI"/>
              </a:rPr>
              <a:t>t</a:t>
            </a:r>
            <a:r>
              <a:rPr sz="2400" spc="-20" dirty="0">
                <a:latin typeface="Segoe UI"/>
                <a:cs typeface="Segoe UI"/>
              </a:rPr>
              <a:t>h</a:t>
            </a:r>
            <a:r>
              <a:rPr sz="2400" spc="-15" dirty="0">
                <a:latin typeface="Segoe UI"/>
                <a:cs typeface="Segoe UI"/>
              </a:rPr>
              <a:t>e</a:t>
            </a:r>
            <a:r>
              <a:rPr sz="2400" spc="5" dirty="0">
                <a:latin typeface="Segoe UI"/>
                <a:cs typeface="Segoe UI"/>
              </a:rPr>
              <a:t> </a:t>
            </a:r>
            <a:r>
              <a:rPr sz="2400" spc="-15" dirty="0">
                <a:latin typeface="Segoe UI"/>
                <a:cs typeface="Segoe UI"/>
              </a:rPr>
              <a:t>yea</a:t>
            </a:r>
            <a:r>
              <a:rPr sz="2400" spc="-5" dirty="0">
                <a:latin typeface="Segoe UI"/>
                <a:cs typeface="Segoe UI"/>
              </a:rPr>
              <a:t>r</a:t>
            </a:r>
            <a:r>
              <a:rPr sz="2400" spc="-10" dirty="0">
                <a:latin typeface="Segoe UI"/>
                <a:cs typeface="Segoe UI"/>
              </a:rPr>
              <a:t>.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0811" rIns="0" bIns="0" rtlCol="0">
            <a:spAutoFit/>
          </a:bodyPr>
          <a:lstStyle/>
          <a:p>
            <a:pPr marL="2905760">
              <a:lnSpc>
                <a:spcPct val="100000"/>
              </a:lnSpc>
            </a:pPr>
            <a:r>
              <a:rPr sz="4000" spc="-25" dirty="0">
                <a:solidFill>
                  <a:srgbClr val="007AC2"/>
                </a:solidFill>
              </a:rPr>
              <a:t>Stud</a:t>
            </a:r>
            <a:r>
              <a:rPr sz="4000" spc="-30" dirty="0">
                <a:solidFill>
                  <a:srgbClr val="007AC2"/>
                </a:solidFill>
              </a:rPr>
              <a:t>e</a:t>
            </a:r>
            <a:r>
              <a:rPr sz="4000" spc="-35" dirty="0">
                <a:solidFill>
                  <a:srgbClr val="007AC2"/>
                </a:solidFill>
              </a:rPr>
              <a:t>n</a:t>
            </a:r>
            <a:r>
              <a:rPr sz="4000" spc="-15" dirty="0">
                <a:solidFill>
                  <a:srgbClr val="007AC2"/>
                </a:solidFill>
              </a:rPr>
              <a:t>t</a:t>
            </a:r>
            <a:r>
              <a:rPr sz="4000" spc="5" dirty="0">
                <a:solidFill>
                  <a:srgbClr val="007AC2"/>
                </a:solidFill>
              </a:rPr>
              <a:t> </a:t>
            </a:r>
            <a:r>
              <a:rPr sz="4000" spc="-20" dirty="0">
                <a:solidFill>
                  <a:srgbClr val="007AC2"/>
                </a:solidFill>
              </a:rPr>
              <a:t>Stipe</a:t>
            </a:r>
            <a:r>
              <a:rPr sz="4000" spc="-35" dirty="0">
                <a:solidFill>
                  <a:srgbClr val="007AC2"/>
                </a:solidFill>
              </a:rPr>
              <a:t>n</a:t>
            </a:r>
            <a:r>
              <a:rPr sz="4000" spc="-25" dirty="0">
                <a:solidFill>
                  <a:srgbClr val="007AC2"/>
                </a:solidFill>
              </a:rPr>
              <a:t>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645872" y="2352919"/>
            <a:ext cx="8243570" cy="601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768350" indent="-571500">
              <a:lnSpc>
                <a:spcPct val="120000"/>
              </a:lnSpc>
              <a:buFont typeface="Arial"/>
              <a:buChar char="•"/>
              <a:tabLst>
                <a:tab pos="584200" algn="l"/>
              </a:tabLst>
            </a:pP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FLEX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YES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rece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ve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onth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y</a:t>
            </a:r>
            <a:r>
              <a:rPr sz="2800" spc="-10" dirty="0">
                <a:latin typeface="Segoe UI"/>
                <a:cs typeface="Segoe UI"/>
              </a:rPr>
              <a:t> st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pend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$125</a:t>
            </a:r>
            <a:endParaRPr sz="28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84200" algn="l"/>
              </a:tabLst>
            </a:pP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B</a:t>
            </a:r>
            <a:r>
              <a:rPr sz="2800" spc="-20" dirty="0">
                <a:latin typeface="Segoe UI"/>
                <a:cs typeface="Segoe UI"/>
              </a:rPr>
              <a:t>YX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b="1" spc="-25" dirty="0">
                <a:latin typeface="Segoe UI"/>
                <a:cs typeface="Segoe UI"/>
              </a:rPr>
              <a:t>d</a:t>
            </a:r>
            <a:r>
              <a:rPr sz="2800" b="1" spc="-20" dirty="0">
                <a:latin typeface="Segoe UI"/>
                <a:cs typeface="Segoe UI"/>
              </a:rPr>
              <a:t>o</a:t>
            </a:r>
            <a:r>
              <a:rPr sz="2800" b="1" spc="10" dirty="0">
                <a:latin typeface="Segoe UI"/>
                <a:cs typeface="Segoe UI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n</a:t>
            </a:r>
            <a:r>
              <a:rPr sz="2800" b="1" spc="-30" dirty="0">
                <a:latin typeface="Segoe UI"/>
                <a:cs typeface="Segoe UI"/>
              </a:rPr>
              <a:t>o</a:t>
            </a:r>
            <a:r>
              <a:rPr sz="2800" b="1" spc="-15" dirty="0">
                <a:latin typeface="Segoe UI"/>
                <a:cs typeface="Segoe UI"/>
              </a:rPr>
              <a:t>t</a:t>
            </a:r>
            <a:r>
              <a:rPr sz="2800" b="1" spc="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rece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ve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</a:t>
            </a:r>
            <a:r>
              <a:rPr sz="2800" spc="-20" dirty="0">
                <a:latin typeface="Segoe UI"/>
                <a:cs typeface="Segoe UI"/>
              </a:rPr>
              <a:t>ipend</a:t>
            </a:r>
            <a:endParaRPr sz="2800">
              <a:latin typeface="Segoe UI"/>
              <a:cs typeface="Segoe UI"/>
            </a:endParaRPr>
          </a:p>
          <a:p>
            <a:pPr marL="584200" marR="5080" indent="-571500">
              <a:lnSpc>
                <a:spcPct val="120000"/>
              </a:lnSpc>
              <a:buFont typeface="Arial"/>
              <a:buChar char="•"/>
              <a:tabLst>
                <a:tab pos="584200" algn="l"/>
              </a:tabLst>
            </a:pPr>
            <a:r>
              <a:rPr sz="2800" spc="-20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onth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y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</a:t>
            </a:r>
            <a:r>
              <a:rPr sz="2800" spc="-20" dirty="0">
                <a:latin typeface="Segoe UI"/>
                <a:cs typeface="Segoe UI"/>
              </a:rPr>
              <a:t>ipend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perso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lo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nce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15" dirty="0">
                <a:latin typeface="Segoe UI"/>
                <a:cs typeface="Segoe UI"/>
              </a:rPr>
              <a:t> 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y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use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cover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expenses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s</a:t>
            </a:r>
            <a:r>
              <a:rPr sz="2800" spc="-15" dirty="0">
                <a:latin typeface="Segoe UI"/>
                <a:cs typeface="Segoe UI"/>
              </a:rPr>
              <a:t>oc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l</a:t>
            </a:r>
            <a:r>
              <a:rPr sz="2800" spc="-20" dirty="0">
                <a:latin typeface="Segoe UI"/>
                <a:cs typeface="Segoe UI"/>
              </a:rPr>
              <a:t>iz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ng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meri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 fr</a:t>
            </a:r>
            <a:r>
              <a:rPr sz="2800" spc="-20" dirty="0">
                <a:latin typeface="Segoe UI"/>
                <a:cs typeface="Segoe UI"/>
              </a:rPr>
              <a:t>ien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y</a:t>
            </a:r>
            <a:r>
              <a:rPr sz="2800" spc="-10" dirty="0">
                <a:latin typeface="Segoe UI"/>
                <a:cs typeface="Segoe UI"/>
              </a:rPr>
              <a:t> 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perso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tems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such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 t</a:t>
            </a:r>
            <a:r>
              <a:rPr sz="2800" spc="-15" dirty="0">
                <a:latin typeface="Segoe UI"/>
                <a:cs typeface="Segoe UI"/>
              </a:rPr>
              <a:t>oi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etr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ov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 t</a:t>
            </a:r>
            <a:r>
              <a:rPr sz="2800" spc="-15" dirty="0">
                <a:latin typeface="Segoe UI"/>
                <a:cs typeface="Segoe UI"/>
              </a:rPr>
              <a:t>ickets/excurs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ons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5" dirty="0">
                <a:latin typeface="Segoe UI"/>
                <a:cs typeface="Segoe UI"/>
              </a:rPr>
              <a:t>ith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ri</a:t>
            </a:r>
            <a:r>
              <a:rPr sz="2800" spc="-20" dirty="0">
                <a:latin typeface="Segoe UI"/>
                <a:cs typeface="Segoe UI"/>
              </a:rPr>
              <a:t>en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0" dirty="0">
                <a:latin typeface="Segoe UI"/>
                <a:cs typeface="Segoe UI"/>
              </a:rPr>
              <a:t>s,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ph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use,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fts,</a:t>
            </a:r>
            <a:r>
              <a:rPr sz="2800" spc="-15" dirty="0">
                <a:latin typeface="Segoe UI"/>
                <a:cs typeface="Segoe UI"/>
              </a:rPr>
              <a:t> etc.</a:t>
            </a:r>
            <a:endParaRPr sz="2800">
              <a:latin typeface="Segoe UI"/>
              <a:cs typeface="Segoe UI"/>
            </a:endParaRPr>
          </a:p>
          <a:p>
            <a:pPr marL="584200" marR="829310" indent="-571500">
              <a:lnSpc>
                <a:spcPct val="120000"/>
              </a:lnSpc>
              <a:buFont typeface="Arial"/>
              <a:buChar char="•"/>
              <a:tabLst>
                <a:tab pos="584200" algn="l"/>
              </a:tabLst>
            </a:pPr>
            <a:r>
              <a:rPr sz="2800" spc="-20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</a:t>
            </a:r>
            <a:r>
              <a:rPr sz="2800" spc="-20" dirty="0">
                <a:latin typeface="Segoe UI"/>
                <a:cs typeface="Segoe UI"/>
              </a:rPr>
              <a:t>ipend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s </a:t>
            </a:r>
            <a:r>
              <a:rPr sz="2800" b="1" spc="-20" dirty="0">
                <a:latin typeface="Segoe UI"/>
                <a:cs typeface="Segoe UI"/>
              </a:rPr>
              <a:t>n</a:t>
            </a:r>
            <a:r>
              <a:rPr sz="2800" b="1" spc="-30" dirty="0">
                <a:latin typeface="Segoe UI"/>
                <a:cs typeface="Segoe UI"/>
              </a:rPr>
              <a:t>o</a:t>
            </a:r>
            <a:r>
              <a:rPr sz="2800" b="1" spc="-15" dirty="0">
                <a:latin typeface="Segoe UI"/>
                <a:cs typeface="Segoe UI"/>
              </a:rPr>
              <a:t>t</a:t>
            </a:r>
            <a:r>
              <a:rPr sz="2800" b="1" spc="20" dirty="0">
                <a:latin typeface="Segoe UI"/>
                <a:cs typeface="Segoe UI"/>
              </a:rPr>
              <a:t> </a:t>
            </a:r>
            <a:r>
              <a:rPr sz="2800" b="1" spc="-15" dirty="0">
                <a:latin typeface="Segoe UI"/>
                <a:cs typeface="Segoe UI"/>
              </a:rPr>
              <a:t>inten</a:t>
            </a:r>
            <a:r>
              <a:rPr sz="2800" b="1" spc="-25" dirty="0">
                <a:latin typeface="Segoe UI"/>
                <a:cs typeface="Segoe UI"/>
              </a:rPr>
              <a:t>d</a:t>
            </a:r>
            <a:r>
              <a:rPr sz="2800" b="1" spc="-20" dirty="0">
                <a:latin typeface="Segoe UI"/>
                <a:cs typeface="Segoe UI"/>
              </a:rPr>
              <a:t>ed</a:t>
            </a:r>
            <a:r>
              <a:rPr sz="2800" b="1" spc="4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electro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5" dirty="0">
                <a:latin typeface="Segoe UI"/>
                <a:cs typeface="Segoe UI"/>
              </a:rPr>
              <a:t>ics, schoo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ther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speci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clothi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0" dirty="0">
                <a:latin typeface="Segoe UI"/>
                <a:cs typeface="Segoe UI"/>
              </a:rPr>
              <a:t>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c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0" dirty="0">
                <a:latin typeface="Segoe UI"/>
                <a:cs typeface="Segoe UI"/>
              </a:rPr>
              <a:t>ool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unches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be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sent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5" dirty="0">
                <a:latin typeface="Segoe UI"/>
                <a:cs typeface="Segoe UI"/>
              </a:rPr>
              <a:t>ome.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4495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40" dirty="0">
                <a:latin typeface="Calibri"/>
                <a:cs typeface="Calibri"/>
              </a:rPr>
              <a:t>A</a:t>
            </a:r>
            <a:r>
              <a:rPr sz="6100" spc="-35" dirty="0">
                <a:latin typeface="Calibri"/>
                <a:cs typeface="Calibri"/>
              </a:rPr>
              <a:t>gen</a:t>
            </a:r>
            <a:r>
              <a:rPr sz="6100" dirty="0">
                <a:latin typeface="Calibri"/>
                <a:cs typeface="Calibri"/>
              </a:rPr>
              <a:t>d</a:t>
            </a:r>
            <a:r>
              <a:rPr sz="6100" spc="-30" dirty="0">
                <a:latin typeface="Calibri"/>
                <a:cs typeface="Calibri"/>
              </a:rPr>
              <a:t>a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0419" y="2018711"/>
            <a:ext cx="11312525" cy="591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 indent="-571500">
              <a:lnSpc>
                <a:spcPct val="110000"/>
              </a:lnSpc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ver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vie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ound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6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who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doe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what</a:t>
            </a:r>
            <a:endParaRPr sz="3600">
              <a:latin typeface="Segoe UI"/>
              <a:cs typeface="Segoe UI"/>
            </a:endParaRPr>
          </a:p>
          <a:p>
            <a:pPr marL="584200" marR="766445" indent="-571500">
              <a:lnSpc>
                <a:spcPct val="110000"/>
              </a:lnSpc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EX</a:t>
            </a:r>
            <a:r>
              <a:rPr sz="36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CB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YX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(i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.e. finance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artner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con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tiu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m,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tudent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requi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pp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lications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etc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.)</a:t>
            </a:r>
            <a:endParaRPr sz="3600">
              <a:latin typeface="Segoe UI"/>
              <a:cs typeface="Segoe UI"/>
            </a:endParaRPr>
          </a:p>
          <a:p>
            <a:pPr marL="584200" marR="2443480" indent="-571500">
              <a:lnSpc>
                <a:spcPct val="110000"/>
              </a:lnSpc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ver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vie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S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Clu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ter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rganization</a:t>
            </a:r>
            <a:endParaRPr sz="36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lacing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S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600" spc="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endParaRPr sz="36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pp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rting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endParaRPr sz="36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430"/>
              </a:spcBef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our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que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tions</a:t>
            </a:r>
            <a:endParaRPr sz="3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21068" y="1156716"/>
            <a:ext cx="5373153" cy="7440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3954" y="1330658"/>
            <a:ext cx="5097780" cy="132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4400" spc="5" dirty="0">
                <a:solidFill>
                  <a:srgbClr val="007AC2"/>
                </a:solidFill>
                <a:latin typeface="Segoe UI"/>
                <a:cs typeface="Segoe UI"/>
              </a:rPr>
              <a:t>H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ost</a:t>
            </a:r>
            <a:r>
              <a:rPr sz="4400" spc="-35" dirty="0">
                <a:solidFill>
                  <a:srgbClr val="007AC2"/>
                </a:solidFill>
                <a:latin typeface="Segoe UI"/>
                <a:cs typeface="Segoe UI"/>
              </a:rPr>
              <a:t> 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F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a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mily 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Inci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d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en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t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al</a:t>
            </a:r>
            <a:r>
              <a:rPr sz="4400" spc="-55" dirty="0">
                <a:solidFill>
                  <a:srgbClr val="007AC2"/>
                </a:solidFill>
                <a:latin typeface="Segoe UI"/>
                <a:cs typeface="Segoe UI"/>
              </a:rPr>
              <a:t> 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All</a:t>
            </a:r>
            <a:r>
              <a:rPr sz="4400" spc="-5" dirty="0">
                <a:solidFill>
                  <a:srgbClr val="007AC2"/>
                </a:solidFill>
                <a:latin typeface="Segoe UI"/>
                <a:cs typeface="Segoe UI"/>
              </a:rPr>
              <a:t>ow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an</a:t>
            </a:r>
            <a:r>
              <a:rPr sz="4400" spc="-10" dirty="0">
                <a:solidFill>
                  <a:srgbClr val="007AC2"/>
                </a:solidFill>
                <a:latin typeface="Segoe UI"/>
                <a:cs typeface="Segoe UI"/>
              </a:rPr>
              <a:t>c</a:t>
            </a:r>
            <a:r>
              <a:rPr sz="4400" dirty="0">
                <a:solidFill>
                  <a:srgbClr val="007AC2"/>
                </a:solidFill>
                <a:latin typeface="Segoe UI"/>
                <a:cs typeface="Segoe UI"/>
              </a:rPr>
              <a:t>e</a:t>
            </a:r>
            <a:endParaRPr sz="44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53" y="3317936"/>
            <a:ext cx="5784850" cy="498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3565" marR="5080" indent="-570865">
              <a:lnSpc>
                <a:spcPct val="120000"/>
              </a:lnSpc>
              <a:buFont typeface="Arial"/>
              <a:buChar char="•"/>
              <a:tabLst>
                <a:tab pos="584200" algn="l"/>
              </a:tabLst>
            </a:pPr>
            <a:r>
              <a:rPr sz="2800" spc="-20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H</a:t>
            </a:r>
            <a:r>
              <a:rPr sz="2800" spc="-15" dirty="0">
                <a:latin typeface="Segoe UI"/>
                <a:cs typeface="Segoe UI"/>
              </a:rPr>
              <a:t>ost F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20" dirty="0">
                <a:latin typeface="Segoe UI"/>
                <a:cs typeface="Segoe UI"/>
              </a:rPr>
              <a:t>il</a:t>
            </a:r>
            <a:r>
              <a:rPr sz="2800" spc="-15" dirty="0">
                <a:latin typeface="Segoe UI"/>
                <a:cs typeface="Segoe UI"/>
              </a:rPr>
              <a:t>y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Inc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ll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nce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inten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ed</a:t>
            </a:r>
            <a:r>
              <a:rPr sz="2800" spc="2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help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u="heavy" spc="-20" dirty="0">
                <a:latin typeface="Segoe UI"/>
                <a:cs typeface="Segoe UI"/>
              </a:rPr>
              <a:t>h</a:t>
            </a:r>
            <a:r>
              <a:rPr sz="2800" u="heavy" spc="-15" dirty="0">
                <a:latin typeface="Segoe UI"/>
                <a:cs typeface="Segoe UI"/>
              </a:rPr>
              <a:t>ost</a:t>
            </a:r>
            <a:r>
              <a:rPr sz="2800" u="heavy" spc="-25" dirty="0">
                <a:latin typeface="Segoe UI"/>
                <a:cs typeface="Segoe UI"/>
              </a:rPr>
              <a:t> </a:t>
            </a:r>
            <a:r>
              <a:rPr sz="2800" u="heavy" spc="-10" dirty="0">
                <a:latin typeface="Segoe UI"/>
                <a:cs typeface="Segoe UI"/>
              </a:rPr>
              <a:t>fa</a:t>
            </a:r>
            <a:r>
              <a:rPr sz="2800" u="heavy" spc="-25" dirty="0">
                <a:latin typeface="Segoe UI"/>
                <a:cs typeface="Segoe UI"/>
              </a:rPr>
              <a:t>m</a:t>
            </a:r>
            <a:r>
              <a:rPr sz="2800" u="heavy" spc="-20" dirty="0">
                <a:latin typeface="Segoe UI"/>
                <a:cs typeface="Segoe UI"/>
              </a:rPr>
              <a:t>i</a:t>
            </a:r>
            <a:r>
              <a:rPr sz="2800" u="heavy" spc="-15" dirty="0">
                <a:latin typeface="Segoe UI"/>
                <a:cs typeface="Segoe UI"/>
              </a:rPr>
              <a:t>l</a:t>
            </a:r>
            <a:r>
              <a:rPr sz="2800" u="heavy" spc="-20" dirty="0">
                <a:latin typeface="Segoe UI"/>
                <a:cs typeface="Segoe UI"/>
              </a:rPr>
              <a:t>i</a:t>
            </a:r>
            <a:r>
              <a:rPr sz="2800" u="heavy" spc="-15" dirty="0">
                <a:latin typeface="Segoe UI"/>
                <a:cs typeface="Segoe UI"/>
              </a:rPr>
              <a:t>es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ov</a:t>
            </a:r>
            <a:r>
              <a:rPr sz="2800" spc="-15" dirty="0">
                <a:latin typeface="Segoe UI"/>
                <a:cs typeface="Segoe UI"/>
              </a:rPr>
              <a:t>er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5" dirty="0">
                <a:latin typeface="Segoe UI"/>
                <a:cs typeface="Segoe UI"/>
              </a:rPr>
              <a:t>dd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costs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ssoc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ted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th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YES 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ent’s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ci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schoo</a:t>
            </a:r>
            <a:r>
              <a:rPr sz="2800" spc="-10" dirty="0">
                <a:latin typeface="Segoe UI"/>
                <a:cs typeface="Segoe UI"/>
              </a:rPr>
              <a:t>l 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co</a:t>
            </a:r>
            <a:r>
              <a:rPr sz="2800" spc="-20" dirty="0">
                <a:latin typeface="Segoe UI"/>
                <a:cs typeface="Segoe UI"/>
              </a:rPr>
              <a:t>mmuni</a:t>
            </a:r>
            <a:r>
              <a:rPr sz="2800" spc="-15" dirty="0">
                <a:latin typeface="Segoe UI"/>
                <a:cs typeface="Segoe UI"/>
              </a:rPr>
              <a:t>ty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l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fe</a:t>
            </a:r>
            <a:endParaRPr sz="2800">
              <a:latin typeface="Segoe UI"/>
              <a:cs typeface="Segoe UI"/>
            </a:endParaRPr>
          </a:p>
          <a:p>
            <a:pPr marL="584200" marR="99060" indent="-571500">
              <a:lnSpc>
                <a:spcPct val="120000"/>
              </a:lnSpc>
              <a:buFont typeface="Arial"/>
              <a:buChar char="•"/>
              <a:tabLst>
                <a:tab pos="584200" algn="l"/>
              </a:tabLst>
            </a:pPr>
            <a:r>
              <a:rPr sz="2800" spc="-10" dirty="0">
                <a:latin typeface="Segoe UI"/>
                <a:cs typeface="Segoe UI"/>
              </a:rPr>
              <a:t>$30</a:t>
            </a:r>
            <a:r>
              <a:rPr sz="2800" spc="-15" dirty="0">
                <a:latin typeface="Segoe UI"/>
                <a:cs typeface="Segoe UI"/>
              </a:rPr>
              <a:t>0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ye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20" dirty="0">
                <a:latin typeface="Segoe UI"/>
                <a:cs typeface="Segoe UI"/>
              </a:rPr>
              <a:t>-l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ng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YES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FLEX 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endParaRPr sz="28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84200" algn="l"/>
              </a:tabLst>
            </a:pPr>
            <a:r>
              <a:rPr sz="2800" spc="-15" dirty="0">
                <a:latin typeface="Segoe UI"/>
                <a:cs typeface="Segoe UI"/>
              </a:rPr>
              <a:t>$150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semes</a:t>
            </a:r>
            <a:r>
              <a:rPr sz="2800" spc="-15" dirty="0">
                <a:latin typeface="Segoe UI"/>
                <a:cs typeface="Segoe UI"/>
              </a:rPr>
              <a:t>ter YES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ents</a:t>
            </a:r>
            <a:endParaRPr sz="28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584200" algn="l"/>
              </a:tabLst>
            </a:pPr>
            <a:r>
              <a:rPr sz="2800" spc="-30" dirty="0">
                <a:latin typeface="Segoe UI"/>
                <a:cs typeface="Segoe UI"/>
              </a:rPr>
              <a:t>N</a:t>
            </a:r>
            <a:r>
              <a:rPr sz="2800" spc="-20" dirty="0">
                <a:latin typeface="Segoe UI"/>
                <a:cs typeface="Segoe UI"/>
              </a:rPr>
              <a:t>o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lo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 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B</a:t>
            </a:r>
            <a:r>
              <a:rPr sz="2800" spc="-20" dirty="0">
                <a:latin typeface="Segoe UI"/>
                <a:cs typeface="Segoe UI"/>
              </a:rPr>
              <a:t>YX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36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H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ost</a:t>
            </a:r>
            <a:r>
              <a:rPr sz="6100" spc="-1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Fa</a:t>
            </a:r>
            <a:r>
              <a:rPr sz="6100" spc="-50" dirty="0">
                <a:solidFill>
                  <a:srgbClr val="007AC2"/>
                </a:solidFill>
                <a:latin typeface="Calibri"/>
                <a:cs typeface="Calibri"/>
              </a:rPr>
              <a:t>m</a:t>
            </a:r>
            <a:r>
              <a:rPr sz="6100" spc="-10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l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y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Inc</a:t>
            </a:r>
            <a:r>
              <a:rPr sz="6100" spc="-10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d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ent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a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l</a:t>
            </a:r>
            <a:r>
              <a:rPr sz="6100" spc="-20" dirty="0">
                <a:solidFill>
                  <a:srgbClr val="007AC2"/>
                </a:solidFill>
                <a:latin typeface="Calibri"/>
                <a:cs typeface="Calibri"/>
              </a:rPr>
              <a:t>s,</a:t>
            </a:r>
            <a:r>
              <a:rPr sz="6100" spc="-1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co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nt.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5365" y="1885084"/>
            <a:ext cx="11195685" cy="7320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ct val="100000"/>
              </a:lnSpc>
            </a:pP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ll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b</a:t>
            </a:r>
            <a:r>
              <a:rPr sz="2800" spc="-15" dirty="0">
                <a:latin typeface="Segoe UI"/>
                <a:cs typeface="Segoe UI"/>
              </a:rPr>
              <a:t>le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expenses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nc</a:t>
            </a:r>
            <a:r>
              <a:rPr sz="2800" spc="-20" dirty="0">
                <a:latin typeface="Segoe UI"/>
                <a:cs typeface="Segoe UI"/>
              </a:rPr>
              <a:t>lu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but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li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ted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:</a:t>
            </a:r>
            <a:endParaRPr sz="2800">
              <a:latin typeface="Segoe UI"/>
              <a:cs typeface="Segoe UI"/>
            </a:endParaRPr>
          </a:p>
          <a:p>
            <a:pPr marL="76835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ctivity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art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20" dirty="0">
                <a:latin typeface="Segoe UI"/>
                <a:cs typeface="Segoe UI"/>
              </a:rPr>
              <a:t>ip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fees</a:t>
            </a:r>
            <a:endParaRPr sz="2800">
              <a:latin typeface="Segoe UI"/>
              <a:cs typeface="Segoe UI"/>
            </a:endParaRPr>
          </a:p>
          <a:p>
            <a:pPr marL="76835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20" dirty="0">
                <a:latin typeface="Segoe UI"/>
                <a:cs typeface="Segoe UI"/>
              </a:rPr>
              <a:t>ym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schoo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sports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uni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or</a:t>
            </a:r>
            <a:r>
              <a:rPr sz="2800" spc="-20" dirty="0">
                <a:latin typeface="Segoe UI"/>
                <a:cs typeface="Segoe UI"/>
              </a:rPr>
              <a:t>ms/equipment</a:t>
            </a:r>
            <a:endParaRPr sz="2800">
              <a:latin typeface="Segoe UI"/>
              <a:cs typeface="Segoe UI"/>
            </a:endParaRPr>
          </a:p>
          <a:p>
            <a:pPr marL="76835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5" dirty="0">
                <a:latin typeface="Segoe UI"/>
                <a:cs typeface="Segoe UI"/>
              </a:rPr>
              <a:t>schoo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event fees</a:t>
            </a:r>
            <a:endParaRPr sz="2800">
              <a:latin typeface="Segoe UI"/>
              <a:cs typeface="Segoe UI"/>
            </a:endParaRPr>
          </a:p>
          <a:p>
            <a:pPr marL="76835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5" dirty="0">
                <a:latin typeface="Segoe UI"/>
                <a:cs typeface="Segoe UI"/>
              </a:rPr>
              <a:t>schoo</a:t>
            </a:r>
            <a:r>
              <a:rPr sz="2800" spc="-10" dirty="0">
                <a:latin typeface="Segoe UI"/>
                <a:cs typeface="Segoe UI"/>
              </a:rPr>
              <a:t>l</a:t>
            </a:r>
            <a:r>
              <a:rPr sz="2800" spc="-3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pe</a:t>
            </a:r>
            <a:r>
              <a:rPr sz="2800" spc="-15" dirty="0">
                <a:latin typeface="Segoe UI"/>
                <a:cs typeface="Segoe UI"/>
              </a:rPr>
              <a:t>rso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supp</a:t>
            </a:r>
            <a:r>
              <a:rPr sz="2800" spc="-15" dirty="0">
                <a:latin typeface="Segoe UI"/>
                <a:cs typeface="Segoe UI"/>
              </a:rPr>
              <a:t>l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es</a:t>
            </a:r>
            <a:endParaRPr sz="2800">
              <a:latin typeface="Segoe UI"/>
              <a:cs typeface="Segoe UI"/>
            </a:endParaRPr>
          </a:p>
          <a:p>
            <a:pPr marL="76835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ther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spec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othi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/shoes</a:t>
            </a:r>
            <a:endParaRPr sz="2800">
              <a:latin typeface="Segoe UI"/>
              <a:cs typeface="Segoe UI"/>
            </a:endParaRPr>
          </a:p>
          <a:p>
            <a:pPr marL="768350" indent="-5715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5" dirty="0">
                <a:latin typeface="Segoe UI"/>
                <a:cs typeface="Segoe UI"/>
              </a:rPr>
              <a:t>ye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20" dirty="0">
                <a:latin typeface="Segoe UI"/>
                <a:cs typeface="Segoe UI"/>
              </a:rPr>
              <a:t>b</a:t>
            </a:r>
            <a:r>
              <a:rPr sz="2800" spc="-15" dirty="0">
                <a:latin typeface="Segoe UI"/>
                <a:cs typeface="Segoe UI"/>
              </a:rPr>
              <a:t>ooks</a:t>
            </a:r>
            <a:endParaRPr sz="2800">
              <a:latin typeface="Segoe UI"/>
              <a:cs typeface="Segoe UI"/>
            </a:endParaRPr>
          </a:p>
          <a:p>
            <a:pPr marL="12700" marR="5080">
              <a:lnSpc>
                <a:spcPct val="120000"/>
              </a:lnSpc>
              <a:spcBef>
                <a:spcPts val="2325"/>
              </a:spcBef>
            </a:pPr>
            <a:r>
              <a:rPr sz="2800" spc="-10" dirty="0">
                <a:latin typeface="Segoe UI"/>
                <a:cs typeface="Segoe UI"/>
              </a:rPr>
              <a:t>If </a:t>
            </a:r>
            <a:r>
              <a:rPr sz="2800" spc="-15" dirty="0">
                <a:latin typeface="Segoe UI"/>
                <a:cs typeface="Segoe UI"/>
              </a:rPr>
              <a:t>yo</a:t>
            </a:r>
            <a:r>
              <a:rPr sz="2800" spc="-20" dirty="0">
                <a:latin typeface="Segoe UI"/>
                <a:cs typeface="Segoe UI"/>
              </a:rPr>
              <a:t>u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(o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5" dirty="0">
                <a:latin typeface="Segoe UI"/>
                <a:cs typeface="Segoe UI"/>
              </a:rPr>
              <a:t>ost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p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rent)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r</a:t>
            </a:r>
            <a:r>
              <a:rPr sz="2800" spc="-20" dirty="0">
                <a:latin typeface="Segoe UI"/>
                <a:cs typeface="Segoe UI"/>
              </a:rPr>
              <a:t>en</a:t>
            </a:r>
            <a:r>
              <a:rPr sz="2800" spc="-15" dirty="0">
                <a:latin typeface="Segoe UI"/>
                <a:cs typeface="Segoe UI"/>
              </a:rPr>
              <a:t>’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sure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expense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rei</a:t>
            </a:r>
            <a:r>
              <a:rPr sz="2800" spc="-20" dirty="0">
                <a:latin typeface="Segoe UI"/>
                <a:cs typeface="Segoe UI"/>
              </a:rPr>
              <a:t>mburs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b</a:t>
            </a:r>
            <a:r>
              <a:rPr sz="2800" spc="-15" dirty="0">
                <a:latin typeface="Segoe UI"/>
                <a:cs typeface="Segoe UI"/>
              </a:rPr>
              <a:t>le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by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nc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</a:t>
            </a:r>
            <a:r>
              <a:rPr sz="2800" spc="-10" dirty="0">
                <a:latin typeface="Segoe UI"/>
                <a:cs typeface="Segoe UI"/>
              </a:rPr>
              <a:t>al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lo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nce,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b="1" spc="-30" dirty="0">
                <a:latin typeface="Segoe UI"/>
                <a:cs typeface="Segoe UI"/>
              </a:rPr>
              <a:t>p</a:t>
            </a:r>
            <a:r>
              <a:rPr sz="2800" b="1" spc="-20" dirty="0">
                <a:latin typeface="Segoe UI"/>
                <a:cs typeface="Segoe UI"/>
              </a:rPr>
              <a:t>le</a:t>
            </a:r>
            <a:r>
              <a:rPr sz="2800" b="1" spc="-25" dirty="0">
                <a:latin typeface="Segoe UI"/>
                <a:cs typeface="Segoe UI"/>
              </a:rPr>
              <a:t>a</a:t>
            </a:r>
            <a:r>
              <a:rPr sz="2800" b="1" spc="-10" dirty="0">
                <a:latin typeface="Segoe UI"/>
                <a:cs typeface="Segoe UI"/>
              </a:rPr>
              <a:t>s</a:t>
            </a:r>
            <a:r>
              <a:rPr sz="2800" b="1" spc="-20" dirty="0">
                <a:latin typeface="Segoe UI"/>
                <a:cs typeface="Segoe UI"/>
              </a:rPr>
              <a:t>e</a:t>
            </a:r>
            <a:r>
              <a:rPr sz="2800" b="1" spc="30" dirty="0">
                <a:latin typeface="Segoe UI"/>
                <a:cs typeface="Segoe UI"/>
              </a:rPr>
              <a:t> </a:t>
            </a:r>
            <a:r>
              <a:rPr sz="2800" b="1" spc="-25" dirty="0">
                <a:latin typeface="Segoe UI"/>
                <a:cs typeface="Segoe UI"/>
              </a:rPr>
              <a:t>a</a:t>
            </a:r>
            <a:r>
              <a:rPr sz="2800" b="1" spc="-10" dirty="0">
                <a:latin typeface="Segoe UI"/>
                <a:cs typeface="Segoe UI"/>
              </a:rPr>
              <a:t>s</a:t>
            </a:r>
            <a:r>
              <a:rPr sz="2800" b="1" spc="-25" dirty="0">
                <a:latin typeface="Segoe UI"/>
                <a:cs typeface="Segoe UI"/>
              </a:rPr>
              <a:t>k</a:t>
            </a:r>
            <a:r>
              <a:rPr sz="2800" b="1" spc="-10" dirty="0">
                <a:latin typeface="Segoe UI"/>
                <a:cs typeface="Segoe UI"/>
              </a:rPr>
              <a:t>!</a:t>
            </a:r>
            <a:r>
              <a:rPr sz="2800" b="1" spc="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We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a</a:t>
            </a:r>
            <a:r>
              <a:rPr sz="2800" spc="-15" dirty="0">
                <a:latin typeface="Segoe UI"/>
                <a:cs typeface="Segoe UI"/>
              </a:rPr>
              <a:t>voi</a:t>
            </a:r>
            <a:r>
              <a:rPr sz="2800" spc="-20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 situ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ons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in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5" dirty="0">
                <a:latin typeface="Segoe UI"/>
                <a:cs typeface="Segoe UI"/>
              </a:rPr>
              <a:t>ich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nn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t</a:t>
            </a:r>
            <a:r>
              <a:rPr sz="2800" spc="-15" dirty="0">
                <a:latin typeface="Segoe UI"/>
                <a:cs typeface="Segoe UI"/>
              </a:rPr>
              <a:t> re</a:t>
            </a:r>
            <a:r>
              <a:rPr sz="2800" spc="-20" dirty="0">
                <a:latin typeface="Segoe UI"/>
                <a:cs typeface="Segoe UI"/>
              </a:rPr>
              <a:t>imbu</a:t>
            </a:r>
            <a:r>
              <a:rPr sz="2800" spc="-15" dirty="0">
                <a:latin typeface="Segoe UI"/>
                <a:cs typeface="Segoe UI"/>
              </a:rPr>
              <a:t>rse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5" dirty="0">
                <a:latin typeface="Segoe UI"/>
                <a:cs typeface="Segoe UI"/>
              </a:rPr>
              <a:t>ost </a:t>
            </a:r>
            <a:r>
              <a:rPr sz="2800" spc="-10" dirty="0">
                <a:latin typeface="Segoe UI"/>
                <a:cs typeface="Segoe UI"/>
              </a:rPr>
              <a:t>fa</a:t>
            </a:r>
            <a:r>
              <a:rPr sz="2800" spc="-25" dirty="0">
                <a:latin typeface="Segoe UI"/>
                <a:cs typeface="Segoe UI"/>
              </a:rPr>
              <a:t>m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li</a:t>
            </a:r>
            <a:r>
              <a:rPr sz="2800" spc="-15" dirty="0">
                <a:latin typeface="Segoe UI"/>
                <a:cs typeface="Segoe UI"/>
              </a:rPr>
              <a:t>es.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158750">
              <a:lnSpc>
                <a:spcPct val="120000"/>
              </a:lnSpc>
            </a:pPr>
            <a:r>
              <a:rPr sz="2800" spc="-30" dirty="0">
                <a:latin typeface="Segoe UI"/>
                <a:cs typeface="Segoe UI"/>
              </a:rPr>
              <a:t>P</a:t>
            </a:r>
            <a:r>
              <a:rPr sz="2800" spc="-15" dirty="0">
                <a:latin typeface="Segoe UI"/>
                <a:cs typeface="Segoe UI"/>
              </a:rPr>
              <a:t>le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se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te: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Thi</a:t>
            </a:r>
            <a:r>
              <a:rPr sz="2800" spc="-15" dirty="0">
                <a:latin typeface="Segoe UI"/>
                <a:cs typeface="Segoe UI"/>
              </a:rPr>
              <a:t>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inten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ed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</a:t>
            </a:r>
            <a:r>
              <a:rPr sz="2800" spc="-20" dirty="0">
                <a:latin typeface="Segoe UI"/>
                <a:cs typeface="Segoe UI"/>
              </a:rPr>
              <a:t>imbu</a:t>
            </a:r>
            <a:r>
              <a:rPr sz="2800" spc="-15" dirty="0">
                <a:latin typeface="Segoe UI"/>
                <a:cs typeface="Segoe UI"/>
              </a:rPr>
              <a:t>rse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u="heavy" spc="-20" dirty="0">
                <a:latin typeface="Segoe UI"/>
                <a:cs typeface="Segoe UI"/>
              </a:rPr>
              <a:t>h</a:t>
            </a:r>
            <a:r>
              <a:rPr sz="2800" u="heavy" spc="-15" dirty="0">
                <a:latin typeface="Segoe UI"/>
                <a:cs typeface="Segoe UI"/>
              </a:rPr>
              <a:t>ost</a:t>
            </a:r>
            <a:r>
              <a:rPr sz="2800" u="heavy" spc="-25" dirty="0">
                <a:latin typeface="Segoe UI"/>
                <a:cs typeface="Segoe UI"/>
              </a:rPr>
              <a:t> </a:t>
            </a:r>
            <a:r>
              <a:rPr sz="2800" u="heavy" spc="-10" dirty="0">
                <a:latin typeface="Segoe UI"/>
                <a:cs typeface="Segoe UI"/>
              </a:rPr>
              <a:t>fa</a:t>
            </a:r>
            <a:r>
              <a:rPr sz="2800" u="heavy" spc="-25" dirty="0">
                <a:latin typeface="Segoe UI"/>
                <a:cs typeface="Segoe UI"/>
              </a:rPr>
              <a:t>m</a:t>
            </a:r>
            <a:r>
              <a:rPr sz="2800" u="heavy" spc="-20" dirty="0">
                <a:latin typeface="Segoe UI"/>
                <a:cs typeface="Segoe UI"/>
              </a:rPr>
              <a:t>il</a:t>
            </a:r>
            <a:r>
              <a:rPr sz="2800" u="heavy" spc="-15" dirty="0">
                <a:latin typeface="Segoe UI"/>
                <a:cs typeface="Segoe UI"/>
              </a:rPr>
              <a:t>y</a:t>
            </a:r>
            <a:r>
              <a:rPr sz="2800" spc="-2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expenses</a:t>
            </a:r>
            <a:r>
              <a:rPr sz="2800" spc="-20" dirty="0">
                <a:latin typeface="Segoe UI"/>
                <a:cs typeface="Segoe UI"/>
              </a:rPr>
              <a:t> m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ent’s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beh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f.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Th</a:t>
            </a:r>
            <a:r>
              <a:rPr sz="2800" spc="-15" dirty="0">
                <a:latin typeface="Segoe UI"/>
                <a:cs typeface="Segoe UI"/>
              </a:rPr>
              <a:t>is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ll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30" dirty="0">
                <a:latin typeface="Segoe UI"/>
                <a:cs typeface="Segoe UI"/>
              </a:rPr>
              <a:t>w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nce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b="1" spc="-35" dirty="0">
                <a:latin typeface="Segoe UI"/>
                <a:cs typeface="Segoe UI"/>
              </a:rPr>
              <a:t>ma</a:t>
            </a:r>
            <a:r>
              <a:rPr sz="2800" b="1" spc="-15" dirty="0">
                <a:latin typeface="Segoe UI"/>
                <a:cs typeface="Segoe UI"/>
              </a:rPr>
              <a:t>y</a:t>
            </a:r>
            <a:r>
              <a:rPr sz="2800" b="1" spc="25" dirty="0">
                <a:latin typeface="Segoe UI"/>
                <a:cs typeface="Segoe UI"/>
              </a:rPr>
              <a:t> </a:t>
            </a:r>
            <a:r>
              <a:rPr sz="2800" b="1" spc="-20" dirty="0">
                <a:latin typeface="Segoe UI"/>
                <a:cs typeface="Segoe UI"/>
              </a:rPr>
              <a:t>n</a:t>
            </a:r>
            <a:r>
              <a:rPr sz="2800" b="1" spc="-30" dirty="0">
                <a:latin typeface="Segoe UI"/>
                <a:cs typeface="Segoe UI"/>
              </a:rPr>
              <a:t>o</a:t>
            </a:r>
            <a:r>
              <a:rPr sz="2800" b="1" spc="-15" dirty="0">
                <a:latin typeface="Segoe UI"/>
                <a:cs typeface="Segoe UI"/>
              </a:rPr>
              <a:t>t</a:t>
            </a:r>
            <a:r>
              <a:rPr sz="2800" b="1" spc="2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be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used</a:t>
            </a:r>
            <a:r>
              <a:rPr sz="2800" spc="-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to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rei</a:t>
            </a:r>
            <a:r>
              <a:rPr sz="2800" spc="-20" dirty="0">
                <a:latin typeface="Segoe UI"/>
                <a:cs typeface="Segoe UI"/>
              </a:rPr>
              <a:t>mburse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the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stu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ent</a:t>
            </a:r>
            <a:r>
              <a:rPr sz="2800" spc="10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f</a:t>
            </a:r>
            <a:r>
              <a:rPr sz="2800" spc="-15" dirty="0">
                <a:latin typeface="Segoe UI"/>
                <a:cs typeface="Segoe UI"/>
              </a:rPr>
              <a:t>o</a:t>
            </a:r>
            <a:r>
              <a:rPr sz="2800" spc="-10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 expenses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incurred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1886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S</a:t>
            </a:r>
            <a:r>
              <a:rPr spc="-35" dirty="0"/>
              <a:t>ponsor</a:t>
            </a:r>
            <a:r>
              <a:rPr spc="-45" dirty="0"/>
              <a:t>e</a:t>
            </a:r>
            <a:r>
              <a:rPr spc="-40" dirty="0"/>
              <a:t>d</a:t>
            </a:r>
            <a:r>
              <a:rPr spc="-10" dirty="0"/>
              <a:t> </a:t>
            </a:r>
            <a:r>
              <a:rPr spc="-40" dirty="0"/>
              <a:t>Prog</a:t>
            </a:r>
            <a:r>
              <a:rPr spc="-25" dirty="0"/>
              <a:t>r</a:t>
            </a:r>
            <a:r>
              <a:rPr spc="-40" dirty="0"/>
              <a:t>a</a:t>
            </a:r>
            <a:r>
              <a:rPr dirty="0"/>
              <a:t>ms</a:t>
            </a:r>
            <a:r>
              <a:rPr spc="-5" dirty="0"/>
              <a:t> </a:t>
            </a:r>
            <a:r>
              <a:rPr spc="-30" dirty="0"/>
              <a:t>Tr</a:t>
            </a:r>
            <a:r>
              <a:rPr spc="-40" dirty="0"/>
              <a:t>a</a:t>
            </a:r>
            <a:r>
              <a:rPr spc="5" dirty="0"/>
              <a:t>v</a:t>
            </a:r>
            <a:r>
              <a:rPr spc="-45" dirty="0"/>
              <a:t>e</a:t>
            </a:r>
            <a:r>
              <a:rPr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3375" y="2512650"/>
            <a:ext cx="11127105" cy="6284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6420">
              <a:lnSpc>
                <a:spcPct val="120000"/>
              </a:lnSpc>
            </a:pP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Sp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rams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ravel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rks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ere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ly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ravel,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lar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mber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iza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lve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marR="256540" indent="-45720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470534" algn="l"/>
              </a:tabLst>
            </a:pP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 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arrive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waves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Ju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ly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nd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Augus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470534" algn="l"/>
              </a:tabLst>
            </a:pP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 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epart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waves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May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Jun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e.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Clr>
                <a:srgbClr val="FFFFFF"/>
              </a:buClr>
              <a:buFont typeface="Arial"/>
              <a:buChar char="•"/>
              <a:tabLst>
                <a:tab pos="470534" algn="l"/>
              </a:tabLst>
            </a:pP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CB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YX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arrive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epart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wi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 marR="5080">
              <a:lnSpc>
                <a:spcPct val="120000"/>
              </a:lnSpc>
            </a:pP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ep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n’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be ma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 SP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ravel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be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(e.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ram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relea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le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ible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arrival</a:t>
            </a:r>
            <a:r>
              <a:rPr sz="32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 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mm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sch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art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e,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73995" y="7551419"/>
            <a:ext cx="2218942" cy="1616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6768" y="3761368"/>
            <a:ext cx="599821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100" spc="-12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6100" spc="-16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1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6100" spc="-15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100" spc="-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155" dirty="0">
                <a:solidFill>
                  <a:srgbClr val="FFFFFF"/>
                </a:solidFill>
                <a:latin typeface="Calibri"/>
                <a:cs typeface="Calibri"/>
              </a:rPr>
              <a:t>Ques</a:t>
            </a:r>
            <a:r>
              <a:rPr sz="6100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100" spc="-1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6100" spc="-155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6100" spc="-2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6768" y="5093663"/>
            <a:ext cx="3889375" cy="95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7700"/>
              </a:lnSpc>
            </a:pP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Em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600" spc="-35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:</a:t>
            </a:r>
            <a:r>
              <a:rPr sz="2600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e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t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u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r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n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er@a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fsus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.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or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  <a:hlinkClick r:id="rId4"/>
              </a:rPr>
              <a:t>g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Car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:</a:t>
            </a:r>
            <a:r>
              <a:rPr sz="26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c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w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o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nd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er@a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fsus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.</a:t>
            </a:r>
            <a:r>
              <a:rPr sz="2600" spc="-4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o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r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  <a:hlinkClick r:id="rId5"/>
              </a:rPr>
              <a:t>g</a:t>
            </a:r>
            <a:endParaRPr sz="2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7043" y="5171094"/>
            <a:ext cx="14795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90"/>
              </a:lnSpc>
            </a:pP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fsus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60693" y="4440076"/>
            <a:ext cx="285813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114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4400" b="1" spc="-1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440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1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4400" b="1" spc="-1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4400" b="1" spc="-114" dirty="0">
                <a:solidFill>
                  <a:srgbClr val="FFFFFF"/>
                </a:solidFill>
                <a:latin typeface="Calibri"/>
                <a:cs typeface="Calibri"/>
              </a:rPr>
              <a:t>U!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968" y="576072"/>
            <a:ext cx="11993867" cy="860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004292" cy="2083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265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4800" dirty="0"/>
              <a:t>W</a:t>
            </a:r>
            <a:r>
              <a:rPr sz="4800" spc="-5" dirty="0"/>
              <a:t>h</a:t>
            </a:r>
            <a:r>
              <a:rPr sz="4800" spc="-35" dirty="0"/>
              <a:t>o</a:t>
            </a:r>
            <a:r>
              <a:rPr sz="4800" dirty="0"/>
              <a:t>’s</a:t>
            </a:r>
            <a:r>
              <a:rPr sz="4800" spc="-5" dirty="0"/>
              <a:t> </a:t>
            </a:r>
            <a:r>
              <a:rPr sz="4800" dirty="0"/>
              <a:t>W</a:t>
            </a:r>
            <a:r>
              <a:rPr sz="4800" spc="-5" dirty="0"/>
              <a:t>h</a:t>
            </a:r>
            <a:r>
              <a:rPr sz="4800" spc="-30" dirty="0"/>
              <a:t>o</a:t>
            </a:r>
            <a:r>
              <a:rPr sz="4800" dirty="0"/>
              <a:t> i</a:t>
            </a:r>
            <a:r>
              <a:rPr sz="4800" spc="-30" dirty="0"/>
              <a:t>n</a:t>
            </a:r>
            <a:r>
              <a:rPr sz="4800" spc="-15" dirty="0"/>
              <a:t> </a:t>
            </a:r>
            <a:r>
              <a:rPr sz="4800" dirty="0"/>
              <a:t>S</a:t>
            </a:r>
            <a:r>
              <a:rPr sz="4800" spc="-5" dirty="0"/>
              <a:t>p</a:t>
            </a:r>
            <a:r>
              <a:rPr sz="4800" spc="-35" dirty="0"/>
              <a:t>on</a:t>
            </a:r>
            <a:r>
              <a:rPr sz="4800" dirty="0"/>
              <a:t>s</a:t>
            </a:r>
            <a:r>
              <a:rPr sz="4800" spc="-5" dirty="0"/>
              <a:t>o</a:t>
            </a:r>
            <a:r>
              <a:rPr sz="4800" spc="-30" dirty="0"/>
              <a:t>red</a:t>
            </a:r>
            <a:r>
              <a:rPr sz="4800" spc="20" dirty="0"/>
              <a:t> </a:t>
            </a:r>
            <a:r>
              <a:rPr sz="4800" spc="-5" dirty="0"/>
              <a:t>P</a:t>
            </a:r>
            <a:r>
              <a:rPr sz="4800" spc="-30" dirty="0"/>
              <a:t>ro</a:t>
            </a:r>
            <a:r>
              <a:rPr sz="4800" spc="-25" dirty="0"/>
              <a:t>gr</a:t>
            </a:r>
            <a:r>
              <a:rPr sz="4800" spc="5" dirty="0"/>
              <a:t>ams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843954" y="2914449"/>
            <a:ext cx="10589260" cy="549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Segoe UI"/>
                <a:cs typeface="Segoe UI"/>
              </a:rPr>
              <a:t>Keri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spc="-10" dirty="0">
                <a:latin typeface="Segoe UI"/>
                <a:cs typeface="Segoe UI"/>
              </a:rPr>
              <a:t>oo</a:t>
            </a:r>
            <a:r>
              <a:rPr sz="3200" dirty="0">
                <a:latin typeface="Segoe UI"/>
                <a:cs typeface="Segoe UI"/>
              </a:rPr>
              <a:t>le</a:t>
            </a:r>
            <a:r>
              <a:rPr sz="3200" spc="-5" dirty="0">
                <a:latin typeface="Segoe UI"/>
                <a:cs typeface="Segoe UI"/>
              </a:rPr>
              <a:t>y</a:t>
            </a:r>
            <a:r>
              <a:rPr sz="3200" dirty="0">
                <a:latin typeface="Segoe UI"/>
                <a:cs typeface="Segoe UI"/>
              </a:rPr>
              <a:t>:</a:t>
            </a:r>
            <a:r>
              <a:rPr sz="3200" spc="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Ch</a:t>
            </a:r>
            <a:r>
              <a:rPr sz="3200" dirty="0">
                <a:latin typeface="Segoe UI"/>
                <a:cs typeface="Segoe UI"/>
              </a:rPr>
              <a:t>ief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ver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me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Rela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ff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er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Segoe UI"/>
                <a:cs typeface="Segoe UI"/>
              </a:rPr>
              <a:t>S</a:t>
            </a:r>
            <a:r>
              <a:rPr sz="3200" spc="-5" dirty="0">
                <a:latin typeface="Segoe UI"/>
                <a:cs typeface="Segoe UI"/>
              </a:rPr>
              <a:t>y</a:t>
            </a:r>
            <a:r>
              <a:rPr sz="3200" dirty="0">
                <a:latin typeface="Segoe UI"/>
                <a:cs typeface="Segoe UI"/>
              </a:rPr>
              <a:t>lvia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er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zb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: 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ire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to</a:t>
            </a:r>
            <a:r>
              <a:rPr sz="3200" dirty="0">
                <a:latin typeface="Segoe UI"/>
                <a:cs typeface="Segoe UI"/>
              </a:rPr>
              <a:t>r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5" dirty="0">
                <a:latin typeface="Segoe UI"/>
                <a:cs typeface="Segoe UI"/>
              </a:rPr>
              <a:t> 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endParaRPr sz="3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</a:pPr>
            <a:r>
              <a:rPr sz="3200" spc="-5" dirty="0">
                <a:latin typeface="Segoe UI"/>
                <a:cs typeface="Segoe UI"/>
              </a:rPr>
              <a:t>Ou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b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u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20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(</a:t>
            </a:r>
            <a:r>
              <a:rPr sz="3200" dirty="0">
                <a:latin typeface="Segoe UI"/>
                <a:cs typeface="Segoe UI"/>
              </a:rPr>
              <a:t>Se</a:t>
            </a:r>
            <a:r>
              <a:rPr sz="3200" spc="-5" dirty="0">
                <a:latin typeface="Segoe UI"/>
                <a:cs typeface="Segoe UI"/>
              </a:rPr>
              <a:t>nd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ng</a:t>
            </a:r>
            <a:r>
              <a:rPr sz="3200" dirty="0">
                <a:latin typeface="Segoe UI"/>
                <a:cs typeface="Segoe UI"/>
              </a:rPr>
              <a:t>)</a:t>
            </a:r>
            <a:r>
              <a:rPr sz="3200" spc="-3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5" dirty="0">
                <a:latin typeface="Segoe UI"/>
                <a:cs typeface="Segoe UI"/>
              </a:rPr>
              <a:t> 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endParaRPr sz="3200">
              <a:latin typeface="Segoe UI"/>
              <a:cs typeface="Segoe UI"/>
            </a:endParaRPr>
          </a:p>
          <a:p>
            <a:pPr marL="697230" lvl="1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697865" algn="l"/>
              </a:tabLst>
            </a:pPr>
            <a:r>
              <a:rPr sz="3200" spc="-5" dirty="0">
                <a:latin typeface="Segoe UI"/>
                <a:cs typeface="Segoe UI"/>
              </a:rPr>
              <a:t>A</a:t>
            </a:r>
            <a:r>
              <a:rPr sz="3200" dirty="0">
                <a:latin typeface="Segoe UI"/>
                <a:cs typeface="Segoe UI"/>
              </a:rPr>
              <a:t>llen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Evan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:</a:t>
            </a:r>
            <a:r>
              <a:rPr sz="3200" spc="-5" dirty="0">
                <a:latin typeface="Segoe UI"/>
                <a:cs typeface="Segoe UI"/>
              </a:rPr>
              <a:t> O</a:t>
            </a:r>
            <a:r>
              <a:rPr sz="3200" dirty="0">
                <a:latin typeface="Segoe UI"/>
                <a:cs typeface="Segoe UI"/>
              </a:rPr>
              <a:t>u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b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u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20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Mana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er</a:t>
            </a:r>
            <a:endParaRPr sz="3200">
              <a:latin typeface="Segoe UI"/>
              <a:cs typeface="Segoe UI"/>
            </a:endParaRPr>
          </a:p>
          <a:p>
            <a:pPr marL="697230" lvl="1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697865" algn="l"/>
              </a:tabLst>
            </a:pPr>
            <a:r>
              <a:rPr sz="3200" spc="-5" dirty="0">
                <a:latin typeface="Segoe UI"/>
                <a:cs typeface="Segoe UI"/>
              </a:rPr>
              <a:t>J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Me</a:t>
            </a:r>
            <a:r>
              <a:rPr sz="3200" spc="-5" dirty="0">
                <a:latin typeface="Segoe UI"/>
                <a:cs typeface="Segoe UI"/>
              </a:rPr>
              <a:t>y</a:t>
            </a:r>
            <a:r>
              <a:rPr sz="3200" dirty="0">
                <a:latin typeface="Segoe UI"/>
                <a:cs typeface="Segoe UI"/>
              </a:rPr>
              <a:t>er: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CB</a:t>
            </a:r>
            <a:r>
              <a:rPr sz="3200" dirty="0">
                <a:latin typeface="Segoe UI"/>
                <a:cs typeface="Segoe UI"/>
              </a:rPr>
              <a:t>YX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t</a:t>
            </a:r>
            <a:endParaRPr sz="3200">
              <a:latin typeface="Segoe UI"/>
              <a:cs typeface="Segoe UI"/>
            </a:endParaRPr>
          </a:p>
          <a:p>
            <a:pPr marL="697230" lvl="1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697865" algn="l"/>
              </a:tabLst>
            </a:pPr>
            <a:r>
              <a:rPr sz="3200" spc="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nn</a:t>
            </a:r>
            <a:r>
              <a:rPr sz="3200" dirty="0">
                <a:latin typeface="Segoe UI"/>
                <a:cs typeface="Segoe UI"/>
              </a:rPr>
              <a:t>ah</a:t>
            </a:r>
            <a:r>
              <a:rPr sz="3200" spc="-3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ewar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: NSL</a:t>
            </a:r>
            <a:r>
              <a:rPr sz="3200" spc="-5" dirty="0">
                <a:latin typeface="Segoe UI"/>
                <a:cs typeface="Segoe UI"/>
              </a:rPr>
              <a:t>I</a:t>
            </a:r>
            <a:r>
              <a:rPr sz="3200" dirty="0">
                <a:latin typeface="Segoe UI"/>
                <a:cs typeface="Segoe UI"/>
              </a:rPr>
              <a:t>Y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t</a:t>
            </a:r>
            <a:endParaRPr sz="3200">
              <a:latin typeface="Segoe UI"/>
              <a:cs typeface="Segoe UI"/>
            </a:endParaRPr>
          </a:p>
          <a:p>
            <a:pPr marL="697230" lvl="1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697865" algn="l"/>
              </a:tabLst>
            </a:pPr>
            <a:r>
              <a:rPr sz="3200" dirty="0">
                <a:latin typeface="Segoe UI"/>
                <a:cs typeface="Segoe UI"/>
              </a:rPr>
              <a:t>Y</a:t>
            </a: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S </a:t>
            </a:r>
            <a:r>
              <a:rPr sz="3200" spc="-5" dirty="0">
                <a:latin typeface="Segoe UI"/>
                <a:cs typeface="Segoe UI"/>
              </a:rPr>
              <a:t>A</a:t>
            </a:r>
            <a:r>
              <a:rPr sz="3200" dirty="0">
                <a:latin typeface="Segoe UI"/>
                <a:cs typeface="Segoe UI"/>
              </a:rPr>
              <a:t>br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ad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: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Va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3004292" cy="2083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265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4800" dirty="0"/>
              <a:t>W</a:t>
            </a:r>
            <a:r>
              <a:rPr sz="4800" spc="-5" dirty="0"/>
              <a:t>h</a:t>
            </a:r>
            <a:r>
              <a:rPr sz="4800" spc="-35" dirty="0"/>
              <a:t>o</a:t>
            </a:r>
            <a:r>
              <a:rPr sz="4800" dirty="0"/>
              <a:t>’s</a:t>
            </a:r>
            <a:r>
              <a:rPr sz="4800" spc="-5" dirty="0"/>
              <a:t> </a:t>
            </a:r>
            <a:r>
              <a:rPr sz="4800" dirty="0"/>
              <a:t>W</a:t>
            </a:r>
            <a:r>
              <a:rPr sz="4800" spc="-5" dirty="0"/>
              <a:t>h</a:t>
            </a:r>
            <a:r>
              <a:rPr sz="4800" spc="-30" dirty="0"/>
              <a:t>o</a:t>
            </a:r>
            <a:r>
              <a:rPr sz="4800" dirty="0"/>
              <a:t> i</a:t>
            </a:r>
            <a:r>
              <a:rPr sz="4800" spc="-30" dirty="0"/>
              <a:t>n</a:t>
            </a:r>
            <a:r>
              <a:rPr sz="4800" spc="-15" dirty="0"/>
              <a:t> </a:t>
            </a:r>
            <a:r>
              <a:rPr sz="4800" dirty="0"/>
              <a:t>S</a:t>
            </a:r>
            <a:r>
              <a:rPr sz="4800" spc="-5" dirty="0"/>
              <a:t>p</a:t>
            </a:r>
            <a:r>
              <a:rPr sz="4800" spc="-35" dirty="0"/>
              <a:t>on</a:t>
            </a:r>
            <a:r>
              <a:rPr sz="4800" dirty="0"/>
              <a:t>s</a:t>
            </a:r>
            <a:r>
              <a:rPr sz="4800" spc="-5" dirty="0"/>
              <a:t>o</a:t>
            </a:r>
            <a:r>
              <a:rPr sz="4800" spc="-30" dirty="0"/>
              <a:t>red</a:t>
            </a:r>
            <a:r>
              <a:rPr sz="4800" spc="20" dirty="0"/>
              <a:t> </a:t>
            </a:r>
            <a:r>
              <a:rPr sz="4800" spc="-5" dirty="0"/>
              <a:t>P</a:t>
            </a:r>
            <a:r>
              <a:rPr sz="4800" spc="-30" dirty="0"/>
              <a:t>ro</a:t>
            </a:r>
            <a:r>
              <a:rPr sz="4800" spc="-25" dirty="0"/>
              <a:t>gr</a:t>
            </a:r>
            <a:r>
              <a:rPr sz="4800" spc="5" dirty="0"/>
              <a:t>ams</a:t>
            </a:r>
            <a:r>
              <a:rPr sz="4800" dirty="0"/>
              <a:t>,</a:t>
            </a:r>
            <a:r>
              <a:rPr sz="4800" spc="-25" dirty="0"/>
              <a:t> c</a:t>
            </a:r>
            <a:r>
              <a:rPr sz="4800" spc="-35" dirty="0"/>
              <a:t>on</a:t>
            </a:r>
            <a:r>
              <a:rPr sz="4800" spc="-10" dirty="0"/>
              <a:t>t.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014342" y="2348474"/>
            <a:ext cx="10213340" cy="687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Segoe UI"/>
                <a:cs typeface="Segoe UI"/>
              </a:rPr>
              <a:t>Inboun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5" dirty="0">
                <a:latin typeface="Segoe UI"/>
                <a:cs typeface="Segoe UI"/>
              </a:rPr>
              <a:t> (H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ng</a:t>
            </a:r>
            <a:r>
              <a:rPr sz="3200" dirty="0">
                <a:latin typeface="Segoe UI"/>
                <a:cs typeface="Segoe UI"/>
              </a:rPr>
              <a:t>)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5" dirty="0">
                <a:latin typeface="Segoe UI"/>
                <a:cs typeface="Segoe UI"/>
              </a:rPr>
              <a:t> 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Segoe UI"/>
                <a:cs typeface="Segoe UI"/>
              </a:rPr>
              <a:t>Sara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Du</a:t>
            </a:r>
            <a:r>
              <a:rPr sz="3200" dirty="0">
                <a:latin typeface="Segoe UI"/>
                <a:cs typeface="Segoe UI"/>
              </a:rPr>
              <a:t>b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:</a:t>
            </a:r>
            <a:r>
              <a:rPr sz="3200" spc="2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In</a:t>
            </a:r>
            <a:r>
              <a:rPr sz="3200" dirty="0">
                <a:latin typeface="Segoe UI"/>
                <a:cs typeface="Segoe UI"/>
              </a:rPr>
              <a:t>b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Ma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er</a:t>
            </a:r>
            <a:endParaRPr sz="3200">
              <a:latin typeface="Segoe UI"/>
              <a:cs typeface="Segoe UI"/>
            </a:endParaRPr>
          </a:p>
          <a:p>
            <a:pPr marL="469900" marR="5080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rin</a:t>
            </a:r>
            <a:r>
              <a:rPr sz="3200" spc="-5" dirty="0">
                <a:latin typeface="Segoe UI"/>
                <a:cs typeface="Segoe UI"/>
              </a:rPr>
              <a:t> A</a:t>
            </a:r>
            <a:r>
              <a:rPr sz="3200" dirty="0">
                <a:latin typeface="Segoe UI"/>
                <a:cs typeface="Segoe UI"/>
              </a:rPr>
              <a:t>brams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Lily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W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gg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dirty="0">
                <a:latin typeface="Segoe UI"/>
                <a:cs typeface="Segoe UI"/>
              </a:rPr>
              <a:t>: Sr. 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 Spe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ri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l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ry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Li</a:t>
            </a:r>
            <a:r>
              <a:rPr sz="3200" spc="-5" dirty="0">
                <a:latin typeface="Segoe UI"/>
                <a:cs typeface="Segoe UI"/>
              </a:rPr>
              <a:t>b</a:t>
            </a:r>
            <a:r>
              <a:rPr sz="3200" dirty="0">
                <a:latin typeface="Segoe UI"/>
                <a:cs typeface="Segoe UI"/>
              </a:rPr>
              <a:t>by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ar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la</a:t>
            </a:r>
            <a:r>
              <a:rPr sz="3200" spc="-5" dirty="0">
                <a:latin typeface="Segoe UI"/>
                <a:cs typeface="Segoe UI"/>
              </a:rPr>
              <a:t>nd</a:t>
            </a:r>
            <a:r>
              <a:rPr sz="3200" dirty="0">
                <a:latin typeface="Segoe UI"/>
                <a:cs typeface="Segoe UI"/>
              </a:rPr>
              <a:t>: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Y</a:t>
            </a: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S S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pp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rt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endParaRPr sz="3200">
              <a:latin typeface="Segoe UI"/>
              <a:cs typeface="Segoe UI"/>
            </a:endParaRPr>
          </a:p>
          <a:p>
            <a:pPr marL="469900" marR="586105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B</a:t>
            </a:r>
            <a:r>
              <a:rPr sz="3200" dirty="0">
                <a:latin typeface="Segoe UI"/>
                <a:cs typeface="Segoe UI"/>
              </a:rPr>
              <a:t>ella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kerell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5" dirty="0">
                <a:latin typeface="Segoe UI"/>
                <a:cs typeface="Segoe UI"/>
              </a:rPr>
              <a:t> J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iaz: 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 </a:t>
            </a:r>
            <a:r>
              <a:rPr sz="3200" spc="-5" dirty="0">
                <a:latin typeface="Segoe UI"/>
                <a:cs typeface="Segoe UI"/>
              </a:rPr>
              <a:t>Ad</a:t>
            </a:r>
            <a:r>
              <a:rPr sz="3200" dirty="0">
                <a:latin typeface="Segoe UI"/>
                <a:cs typeface="Segoe UI"/>
              </a:rPr>
              <a:t>mi</a:t>
            </a:r>
            <a:r>
              <a:rPr sz="3200" spc="-5" dirty="0">
                <a:latin typeface="Segoe UI"/>
                <a:cs typeface="Segoe UI"/>
              </a:rPr>
              <a:t>ss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10" dirty="0">
                <a:latin typeface="Segoe UI"/>
                <a:cs typeface="Segoe UI"/>
              </a:rPr>
              <a:t>to</a:t>
            </a:r>
            <a:r>
              <a:rPr sz="3200" dirty="0">
                <a:latin typeface="Segoe UI"/>
                <a:cs typeface="Segoe UI"/>
              </a:rPr>
              <a:t>rs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L</a:t>
            </a: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X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: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Va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Segoe UI"/>
                <a:cs typeface="Segoe UI"/>
              </a:rPr>
              <a:t>SP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Ad</a:t>
            </a:r>
            <a:r>
              <a:rPr sz="3200" dirty="0">
                <a:latin typeface="Segoe UI"/>
                <a:cs typeface="Segoe UI"/>
              </a:rPr>
              <a:t>mi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ra</a:t>
            </a:r>
            <a:r>
              <a:rPr sz="3200" spc="-10" dirty="0">
                <a:latin typeface="Segoe UI"/>
                <a:cs typeface="Segoe UI"/>
              </a:rPr>
              <a:t>to</a:t>
            </a:r>
            <a:r>
              <a:rPr sz="3200" dirty="0">
                <a:latin typeface="Segoe UI"/>
                <a:cs typeface="Segoe UI"/>
              </a:rPr>
              <a:t>r: Va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Segoe UI"/>
                <a:cs typeface="Segoe UI"/>
              </a:rPr>
              <a:t>Na</a:t>
            </a:r>
            <a:r>
              <a:rPr sz="3200" spc="-5" dirty="0">
                <a:latin typeface="Segoe UI"/>
                <a:cs typeface="Segoe UI"/>
              </a:rPr>
              <a:t>nc</a:t>
            </a:r>
            <a:r>
              <a:rPr sz="3200" dirty="0">
                <a:latin typeface="Segoe UI"/>
                <a:cs typeface="Segoe UI"/>
              </a:rPr>
              <a:t>y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Levi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e: 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je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Ma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er</a:t>
            </a:r>
            <a:endParaRPr sz="3200">
              <a:latin typeface="Segoe UI"/>
              <a:cs typeface="Segoe UI"/>
            </a:endParaRPr>
          </a:p>
          <a:p>
            <a:pPr marL="469900" marR="200025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arly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W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nd</a:t>
            </a:r>
            <a:r>
              <a:rPr sz="3200" dirty="0">
                <a:latin typeface="Segoe UI"/>
                <a:cs typeface="Segoe UI"/>
              </a:rPr>
              <a:t>er 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5" dirty="0">
                <a:latin typeface="Segoe UI"/>
                <a:cs typeface="Segoe UI"/>
              </a:rPr>
              <a:t> E</a:t>
            </a:r>
            <a:r>
              <a:rPr sz="3200" dirty="0">
                <a:latin typeface="Segoe UI"/>
                <a:cs typeface="Segoe UI"/>
              </a:rPr>
              <a:t>mily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er: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Sp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P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rams </a:t>
            </a:r>
            <a:r>
              <a:rPr sz="3200" spc="5" dirty="0">
                <a:latin typeface="Segoe UI"/>
                <a:cs typeface="Segoe UI"/>
              </a:rPr>
              <a:t>H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g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d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10" dirty="0">
                <a:latin typeface="Segoe UI"/>
                <a:cs typeface="Segoe UI"/>
              </a:rPr>
              <a:t>tor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3954" y="703483"/>
            <a:ext cx="9925050" cy="179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  <a:tabLst>
                <a:tab pos="5079365" algn="l"/>
              </a:tabLst>
            </a:pP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Kenn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edy-</a:t>
            </a:r>
            <a:r>
              <a:rPr sz="61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uga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outh</a:t>
            </a:r>
            <a:r>
              <a:rPr sz="6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Exc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6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61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)	</a:t>
            </a:r>
            <a:r>
              <a:rPr sz="6100" spc="-4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ogra</a:t>
            </a:r>
            <a:r>
              <a:rPr sz="6100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7738" y="3030509"/>
            <a:ext cx="11151870" cy="613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73100" indent="-45720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Fu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oug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epar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tm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ent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e;</a:t>
            </a:r>
            <a:r>
              <a:rPr sz="32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by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Bu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reau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Educ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al &amp;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ral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airs</a:t>
            </a:r>
            <a:r>
              <a:rPr sz="3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(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ECA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endParaRPr sz="3200">
              <a:latin typeface="Segoe UI"/>
              <a:cs typeface="Segoe UI"/>
            </a:endParaRPr>
          </a:p>
          <a:p>
            <a:pPr marL="469900" marR="1194435" indent="-45720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vi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es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lar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sh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ries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ic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imp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emic</a:t>
            </a:r>
            <a:r>
              <a:rPr sz="3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ear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ed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AF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appr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ima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ely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220-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23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0</a:t>
            </a:r>
            <a:r>
              <a:rPr sz="32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ear</a:t>
            </a:r>
            <a:endParaRPr sz="3200">
              <a:latin typeface="Segoe UI"/>
              <a:cs typeface="Segoe UI"/>
            </a:endParaRPr>
          </a:p>
          <a:p>
            <a:pPr marL="469900" marR="5080" indent="-457200">
              <a:lnSpc>
                <a:spcPct val="1197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ries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e: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lb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ade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eg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Ca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oon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gy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pt,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G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(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ab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omm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J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ya,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K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wa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t,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eb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non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ibe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ibya,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ays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Mo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occo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Mo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e,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oni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ki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ili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pi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bia,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Sou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fr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Su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d, 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rk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ey,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West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3954" y="690783"/>
            <a:ext cx="9986010" cy="1822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000"/>
              </a:lnSpc>
            </a:pP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Fut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ea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100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Exc</a:t>
            </a:r>
            <a:r>
              <a:rPr sz="6100" spc="-3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ge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100" spc="-5" dirty="0">
                <a:solidFill>
                  <a:srgbClr val="FFFFFF"/>
                </a:solidFill>
                <a:latin typeface="Calibri"/>
                <a:cs typeface="Calibri"/>
              </a:rPr>
              <a:t>(F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EX</a:t>
            </a:r>
            <a:r>
              <a:rPr sz="6100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sz="6100" spc="-35" dirty="0">
                <a:solidFill>
                  <a:srgbClr val="FFFFFF"/>
                </a:solidFill>
                <a:latin typeface="Calibri"/>
                <a:cs typeface="Calibri"/>
              </a:rPr>
              <a:t>Progra</a:t>
            </a:r>
            <a:r>
              <a:rPr sz="6100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86" y="3031222"/>
            <a:ext cx="11309985" cy="599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Sp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red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es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epar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 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e; 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abli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hed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199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nsu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re l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g-la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pea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ween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.S.</a:t>
            </a:r>
            <a:r>
              <a:rPr sz="32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-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ries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Eu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ia is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able</a:t>
            </a:r>
            <a:r>
              <a:rPr sz="3200" spc="-2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ple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learn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ab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 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.S.</a:t>
            </a:r>
            <a:r>
              <a:rPr sz="32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meri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ir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, 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A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meri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ab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eir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rie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AF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appr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x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ima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ely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50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2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ea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2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ear</a:t>
            </a:r>
            <a:endParaRPr sz="3200">
              <a:latin typeface="Segoe UI"/>
              <a:cs typeface="Segoe UI"/>
            </a:endParaRPr>
          </a:p>
          <a:p>
            <a:pPr marL="469900" marR="406400" indent="-457200">
              <a:lnSpc>
                <a:spcPct val="1192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32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ries</a:t>
            </a:r>
            <a:r>
              <a:rPr sz="32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nc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ud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e:</a:t>
            </a:r>
            <a:r>
              <a:rPr sz="32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rm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ij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ep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blic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oni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Gr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e,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Hun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y,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kh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stan,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gy</a:t>
            </a:r>
            <a:r>
              <a:rPr sz="2400" spc="-25" dirty="0">
                <a:solidFill>
                  <a:srgbClr val="FFFFFF"/>
                </a:solidFill>
                <a:latin typeface="Segoe UI"/>
                <a:cs typeface="Segoe UI"/>
              </a:rPr>
              <a:t>z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stan,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atv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hu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ia,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Mo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va,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Mon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Mon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te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 P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ol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d,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a,</a:t>
            </a:r>
            <a:r>
              <a:rPr sz="24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ki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2400" spc="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jiki</a:t>
            </a:r>
            <a:r>
              <a:rPr sz="24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endParaRPr sz="2400">
              <a:latin typeface="Segoe UI"/>
              <a:cs typeface="Segoe UI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</a:pP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rkm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istan,</a:t>
            </a:r>
            <a:r>
              <a:rPr sz="2400" spc="2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Segoe UI"/>
                <a:cs typeface="Segoe UI"/>
              </a:rPr>
              <a:t>Ukr</a:t>
            </a:r>
            <a:r>
              <a:rPr sz="24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spc="-2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20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292" cy="975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pc="5" dirty="0"/>
              <a:t>C</a:t>
            </a:r>
            <a:r>
              <a:rPr spc="-35" dirty="0"/>
              <a:t>on</a:t>
            </a:r>
            <a:r>
              <a:rPr spc="-45" dirty="0"/>
              <a:t>g</a:t>
            </a:r>
            <a:r>
              <a:rPr spc="-25" dirty="0"/>
              <a:t>r</a:t>
            </a:r>
            <a:r>
              <a:rPr spc="-45" dirty="0"/>
              <a:t>e</a:t>
            </a:r>
            <a:r>
              <a:rPr spc="-5" dirty="0"/>
              <a:t>ss</a:t>
            </a:r>
            <a:r>
              <a:rPr spc="-25" dirty="0"/>
              <a:t>-</a:t>
            </a:r>
            <a:r>
              <a:rPr dirty="0"/>
              <a:t>B</a:t>
            </a:r>
            <a:r>
              <a:rPr spc="-35" dirty="0"/>
              <a:t>un</a:t>
            </a:r>
            <a:r>
              <a:rPr spc="-10" dirty="0"/>
              <a:t>de</a:t>
            </a:r>
            <a:r>
              <a:rPr spc="-5" dirty="0"/>
              <a:t>s</a:t>
            </a:r>
            <a:r>
              <a:rPr spc="-35" dirty="0"/>
              <a:t>ta</a:t>
            </a:r>
            <a:r>
              <a:rPr spc="-40" dirty="0"/>
              <a:t>g</a:t>
            </a:r>
            <a:r>
              <a:rPr spc="50" dirty="0"/>
              <a:t> </a:t>
            </a:r>
            <a:r>
              <a:rPr spc="-40" dirty="0"/>
              <a:t>Y</a:t>
            </a:r>
            <a:r>
              <a:rPr spc="-35" dirty="0"/>
              <a:t>ou</a:t>
            </a:r>
            <a:r>
              <a:rPr spc="-40" dirty="0"/>
              <a:t>th</a:t>
            </a:r>
            <a:r>
              <a:rPr spc="-30" dirty="0"/>
              <a:t> </a:t>
            </a:r>
            <a:r>
              <a:rPr spc="-35" dirty="0"/>
              <a:t>E</a:t>
            </a:r>
            <a:r>
              <a:rPr spc="-40" dirty="0"/>
              <a:t>x</a:t>
            </a:r>
            <a:r>
              <a:rPr spc="-35" dirty="0"/>
              <a:t>ch</a:t>
            </a:r>
            <a:r>
              <a:rPr spc="-40" dirty="0"/>
              <a:t>a</a:t>
            </a:r>
            <a:r>
              <a:rPr spc="-35" dirty="0"/>
              <a:t>n</a:t>
            </a:r>
            <a:r>
              <a:rPr spc="-50" dirty="0"/>
              <a:t>g</a:t>
            </a:r>
            <a:r>
              <a:rPr spc="-35" dirty="0"/>
              <a:t>e</a:t>
            </a:r>
            <a:r>
              <a:rPr spc="15" dirty="0"/>
              <a:t> </a:t>
            </a:r>
            <a:r>
              <a:rPr spc="-20" dirty="0"/>
              <a:t>(</a:t>
            </a:r>
            <a:r>
              <a:rPr spc="-35" dirty="0"/>
              <a:t>C</a:t>
            </a:r>
            <a:r>
              <a:rPr dirty="0"/>
              <a:t>B</a:t>
            </a:r>
            <a:r>
              <a:rPr spc="-40" dirty="0"/>
              <a:t>Y</a:t>
            </a:r>
            <a:r>
              <a:rPr spc="-30" dirty="0"/>
              <a:t>X)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7147" y="3111927"/>
            <a:ext cx="10981055" cy="509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1103630" indent="-571500">
              <a:lnSpc>
                <a:spcPct val="120000"/>
              </a:lnSpc>
              <a:buClr>
                <a:srgbClr val="FFFFFF"/>
              </a:buClr>
              <a:buFont typeface="Arial"/>
              <a:buChar char="•"/>
              <a:tabLst>
                <a:tab pos="584200" algn="l"/>
                <a:tab pos="2752090" algn="l"/>
              </a:tabLst>
            </a:pP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J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ointly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funded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ad</a:t>
            </a:r>
            <a:r>
              <a:rPr sz="3600" spc="-4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ini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tered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 gover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nited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tate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rm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	CB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YX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rovide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ear-long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acade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ic,</a:t>
            </a:r>
            <a:endParaRPr sz="3600">
              <a:latin typeface="Segoe UI"/>
              <a:cs typeface="Segoe UI"/>
            </a:endParaRPr>
          </a:p>
          <a:p>
            <a:pPr marL="584200" marR="5080">
              <a:lnSpc>
                <a:spcPct val="120000"/>
              </a:lnSpc>
            </a:pP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ho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ta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unity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er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vice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30" dirty="0">
                <a:solidFill>
                  <a:srgbClr val="FFFFFF"/>
                </a:solidFill>
                <a:latin typeface="Segoe UI"/>
                <a:cs typeface="Segoe UI"/>
              </a:rPr>
              <a:t>pp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tuniti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erican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Ge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3600" spc="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high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chool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 vocational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chool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raduate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an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young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pr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ofe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ional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3600">
              <a:latin typeface="Segoe UI"/>
              <a:cs typeface="Segoe UI"/>
            </a:endParaRPr>
          </a:p>
          <a:p>
            <a:pPr marL="584200" indent="-571500">
              <a:lnSpc>
                <a:spcPct val="100000"/>
              </a:lnSpc>
              <a:spcBef>
                <a:spcPts val="860"/>
              </a:spcBef>
              <a:buClr>
                <a:srgbClr val="FFFFFF"/>
              </a:buClr>
              <a:buFont typeface="Arial"/>
              <a:buChar char="•"/>
              <a:tabLst>
                <a:tab pos="584200" algn="l"/>
              </a:tabLst>
            </a:pP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3600" spc="-10" dirty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ho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57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CB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YX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tude</a:t>
            </a:r>
            <a:r>
              <a:rPr sz="3600" dirty="0">
                <a:solidFill>
                  <a:srgbClr val="FFFFFF"/>
                </a:solidFill>
                <a:latin typeface="Segoe UI"/>
                <a:cs typeface="Segoe UI"/>
              </a:rPr>
              <a:t>nts</a:t>
            </a:r>
            <a:r>
              <a:rPr sz="3600" spc="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3600" spc="-15" dirty="0">
                <a:solidFill>
                  <a:srgbClr val="FFFFFF"/>
                </a:solidFill>
                <a:latin typeface="Segoe UI"/>
                <a:cs typeface="Segoe UI"/>
              </a:rPr>
              <a:t>ac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3600" spc="-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3600" spc="-20" dirty="0">
                <a:solidFill>
                  <a:srgbClr val="FFFFFF"/>
                </a:solidFill>
                <a:latin typeface="Segoe UI"/>
                <a:cs typeface="Segoe UI"/>
              </a:rPr>
              <a:t>ear</a:t>
            </a:r>
            <a:endParaRPr sz="36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091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Y</a:t>
            </a: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S</a:t>
            </a: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Progra</a:t>
            </a:r>
            <a:r>
              <a:rPr sz="6100" spc="-50" dirty="0">
                <a:solidFill>
                  <a:srgbClr val="007AC2"/>
                </a:solidFill>
                <a:latin typeface="Calibri"/>
                <a:cs typeface="Calibri"/>
              </a:rPr>
              <a:t>m</a:t>
            </a:r>
            <a:r>
              <a:rPr sz="6100" spc="10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Recr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u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tment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154" y="2237142"/>
            <a:ext cx="11162030" cy="6087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ct val="100000"/>
              </a:lnSpc>
            </a:pPr>
            <a:r>
              <a:rPr sz="3600" spc="-5" dirty="0">
                <a:latin typeface="Segoe UI"/>
                <a:cs typeface="Segoe UI"/>
              </a:rPr>
              <a:t>W</a:t>
            </a:r>
            <a:r>
              <a:rPr sz="3600" spc="-20" dirty="0">
                <a:latin typeface="Segoe UI"/>
                <a:cs typeface="Segoe UI"/>
              </a:rPr>
              <a:t>hat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20" dirty="0">
                <a:latin typeface="Segoe UI"/>
                <a:cs typeface="Segoe UI"/>
              </a:rPr>
              <a:t>r</a:t>
            </a:r>
            <a:r>
              <a:rPr sz="3600" dirty="0">
                <a:latin typeface="Segoe UI"/>
                <a:cs typeface="Segoe UI"/>
              </a:rPr>
              <a:t>ole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spc="-25" dirty="0">
                <a:latin typeface="Segoe UI"/>
                <a:cs typeface="Segoe UI"/>
              </a:rPr>
              <a:t>doe</a:t>
            </a:r>
            <a:r>
              <a:rPr sz="3600" dirty="0">
                <a:latin typeface="Segoe UI"/>
                <a:cs typeface="Segoe UI"/>
              </a:rPr>
              <a:t>s</a:t>
            </a:r>
            <a:r>
              <a:rPr sz="3600" spc="5" dirty="0">
                <a:latin typeface="Segoe UI"/>
                <a:cs typeface="Segoe UI"/>
              </a:rPr>
              <a:t> A</a:t>
            </a:r>
            <a:r>
              <a:rPr sz="3600" spc="-10" dirty="0">
                <a:latin typeface="Segoe UI"/>
                <a:cs typeface="Segoe UI"/>
              </a:rPr>
              <a:t>F</a:t>
            </a:r>
            <a:r>
              <a:rPr sz="3600" dirty="0">
                <a:latin typeface="Segoe UI"/>
                <a:cs typeface="Segoe UI"/>
              </a:rPr>
              <a:t>S</a:t>
            </a:r>
            <a:r>
              <a:rPr sz="3600" spc="5" dirty="0">
                <a:latin typeface="Segoe UI"/>
                <a:cs typeface="Segoe UI"/>
              </a:rPr>
              <a:t> </a:t>
            </a:r>
            <a:r>
              <a:rPr sz="3600" spc="-30" dirty="0">
                <a:latin typeface="Segoe UI"/>
                <a:cs typeface="Segoe UI"/>
              </a:rPr>
              <a:t>p</a:t>
            </a:r>
            <a:r>
              <a:rPr sz="3600" spc="-15" dirty="0">
                <a:latin typeface="Segoe UI"/>
                <a:cs typeface="Segoe UI"/>
              </a:rPr>
              <a:t>la</a:t>
            </a:r>
            <a:r>
              <a:rPr sz="3600" spc="-25" dirty="0">
                <a:latin typeface="Segoe UI"/>
                <a:cs typeface="Segoe UI"/>
              </a:rPr>
              <a:t>y</a:t>
            </a:r>
            <a:r>
              <a:rPr sz="3600" dirty="0">
                <a:latin typeface="Segoe UI"/>
                <a:cs typeface="Segoe UI"/>
              </a:rPr>
              <a:t>?</a:t>
            </a:r>
            <a:endParaRPr sz="3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4350">
              <a:latin typeface="Times New Roman"/>
              <a:cs typeface="Times New Roman"/>
            </a:endParaRPr>
          </a:p>
          <a:p>
            <a:pPr marL="469900" marR="763270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AF</a:t>
            </a:r>
            <a:r>
              <a:rPr sz="3200" dirty="0">
                <a:latin typeface="Segoe UI"/>
                <a:cs typeface="Segoe UI"/>
              </a:rPr>
              <a:t>S-</a:t>
            </a:r>
            <a:r>
              <a:rPr sz="3200" spc="-10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SA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is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e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ma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y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iza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at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 pla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es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Y</a:t>
            </a: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S 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ud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endParaRPr sz="3200">
              <a:latin typeface="Segoe UI"/>
              <a:cs typeface="Segoe UI"/>
            </a:endParaRPr>
          </a:p>
          <a:p>
            <a:pPr marL="469900" marR="5080" indent="-457200">
              <a:lnSpc>
                <a:spcPct val="120000"/>
              </a:lnSpc>
              <a:spcBef>
                <a:spcPts val="65"/>
              </a:spcBef>
              <a:buFont typeface="Arial"/>
              <a:buChar char="•"/>
              <a:tabLst>
                <a:tab pos="469900" algn="l"/>
              </a:tabLst>
            </a:pPr>
            <a:r>
              <a:rPr sz="2800" spc="-20" dirty="0">
                <a:latin typeface="Segoe UI"/>
                <a:cs typeface="Segoe UI"/>
              </a:rPr>
              <a:t>Where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FS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R</a:t>
            </a:r>
            <a:r>
              <a:rPr sz="2800" spc="-15" dirty="0">
                <a:latin typeface="Segoe UI"/>
                <a:cs typeface="Segoe UI"/>
              </a:rPr>
              <a:t>ecrui</a:t>
            </a:r>
            <a:r>
              <a:rPr sz="2800" spc="-10" dirty="0">
                <a:latin typeface="Segoe UI"/>
                <a:cs typeface="Segoe UI"/>
              </a:rPr>
              <a:t>ts: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5" dirty="0">
                <a:latin typeface="Segoe UI"/>
                <a:cs typeface="Segoe UI"/>
              </a:rPr>
              <a:t>ypt,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Gh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a,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ones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In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a,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K</a:t>
            </a:r>
            <a:r>
              <a:rPr sz="2800" spc="-15" dirty="0">
                <a:latin typeface="Segoe UI"/>
                <a:cs typeface="Segoe UI"/>
              </a:rPr>
              <a:t>eny</a:t>
            </a:r>
            <a:r>
              <a:rPr sz="2800" spc="-10" dirty="0">
                <a:latin typeface="Segoe UI"/>
                <a:cs typeface="Segoe UI"/>
              </a:rPr>
              <a:t>a,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35" dirty="0">
                <a:latin typeface="Segoe UI"/>
                <a:cs typeface="Segoe UI"/>
              </a:rPr>
              <a:t>M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ys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0" dirty="0">
                <a:latin typeface="Segoe UI"/>
                <a:cs typeface="Segoe UI"/>
              </a:rPr>
              <a:t>a, </a:t>
            </a:r>
            <a:r>
              <a:rPr sz="2800" spc="-30" dirty="0">
                <a:latin typeface="Segoe UI"/>
                <a:cs typeface="Segoe UI"/>
              </a:rPr>
              <a:t>P</a:t>
            </a:r>
            <a:r>
              <a:rPr sz="2800" spc="-20" dirty="0">
                <a:latin typeface="Segoe UI"/>
                <a:cs typeface="Segoe UI"/>
              </a:rPr>
              <a:t>h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ppi</a:t>
            </a:r>
            <a:r>
              <a:rPr sz="2800" spc="-15" dirty="0">
                <a:latin typeface="Segoe UI"/>
                <a:cs typeface="Segoe UI"/>
              </a:rPr>
              <a:t>nes,</a:t>
            </a:r>
            <a:r>
              <a:rPr sz="2800" spc="25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South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10" dirty="0">
                <a:latin typeface="Segoe UI"/>
                <a:cs typeface="Segoe UI"/>
              </a:rPr>
              <a:t>fr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c</a:t>
            </a:r>
            <a:r>
              <a:rPr sz="2800" spc="-10" dirty="0">
                <a:latin typeface="Segoe UI"/>
                <a:cs typeface="Segoe UI"/>
              </a:rPr>
              <a:t>a, </a:t>
            </a:r>
            <a:r>
              <a:rPr sz="2800" spc="-20" dirty="0">
                <a:latin typeface="Segoe UI"/>
                <a:cs typeface="Segoe UI"/>
              </a:rPr>
              <a:t>Th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0" dirty="0">
                <a:latin typeface="Segoe UI"/>
                <a:cs typeface="Segoe UI"/>
              </a:rPr>
              <a:t>,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Tu</a:t>
            </a:r>
            <a:r>
              <a:rPr sz="2800" spc="-15" dirty="0">
                <a:latin typeface="Segoe UI"/>
                <a:cs typeface="Segoe UI"/>
              </a:rPr>
              <a:t>rkey</a:t>
            </a:r>
            <a:endParaRPr sz="2800">
              <a:latin typeface="Segoe UI"/>
              <a:cs typeface="Segoe UI"/>
            </a:endParaRPr>
          </a:p>
          <a:p>
            <a:pPr marL="469900" marR="798830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2800" spc="-15" dirty="0">
                <a:latin typeface="Segoe UI"/>
                <a:cs typeface="Segoe UI"/>
              </a:rPr>
              <a:t>Other recruitment</a:t>
            </a:r>
            <a:r>
              <a:rPr sz="2800" dirty="0">
                <a:latin typeface="Segoe UI"/>
                <a:cs typeface="Segoe UI"/>
              </a:rPr>
              <a:t> </a:t>
            </a:r>
            <a:r>
              <a:rPr sz="2800" spc="-15" dirty="0">
                <a:latin typeface="Segoe UI"/>
                <a:cs typeface="Segoe UI"/>
              </a:rPr>
              <a:t>or</a:t>
            </a:r>
            <a:r>
              <a:rPr sz="2800" spc="-25" dirty="0">
                <a:latin typeface="Segoe UI"/>
                <a:cs typeface="Segoe UI"/>
              </a:rPr>
              <a:t>g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5" dirty="0">
                <a:latin typeface="Segoe UI"/>
                <a:cs typeface="Segoe UI"/>
              </a:rPr>
              <a:t>i</a:t>
            </a:r>
            <a:r>
              <a:rPr sz="2800" spc="-20" dirty="0">
                <a:latin typeface="Segoe UI"/>
                <a:cs typeface="Segoe UI"/>
              </a:rPr>
              <a:t>z</a:t>
            </a:r>
            <a:r>
              <a:rPr sz="2800" spc="-10" dirty="0">
                <a:latin typeface="Segoe UI"/>
                <a:cs typeface="Segoe UI"/>
              </a:rPr>
              <a:t>at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ons: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R</a:t>
            </a:r>
            <a:r>
              <a:rPr sz="2800" spc="-10" dirty="0">
                <a:latin typeface="Segoe UI"/>
                <a:cs typeface="Segoe UI"/>
              </a:rPr>
              <a:t>IS,</a:t>
            </a:r>
            <a:r>
              <a:rPr sz="2800" spc="15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me</a:t>
            </a:r>
            <a:r>
              <a:rPr sz="2800" spc="-15" dirty="0">
                <a:latin typeface="Segoe UI"/>
                <a:cs typeface="Segoe UI"/>
              </a:rPr>
              <a:t>ric</a:t>
            </a:r>
            <a:r>
              <a:rPr sz="2800" spc="-10" dirty="0">
                <a:latin typeface="Segoe UI"/>
                <a:cs typeface="Segoe UI"/>
              </a:rPr>
              <a:t>a</a:t>
            </a:r>
            <a:r>
              <a:rPr sz="2800" spc="-20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 </a:t>
            </a:r>
            <a:r>
              <a:rPr sz="2800" spc="-25" dirty="0">
                <a:latin typeface="Segoe UI"/>
                <a:cs typeface="Segoe UI"/>
              </a:rPr>
              <a:t>C</a:t>
            </a:r>
            <a:r>
              <a:rPr sz="2800" spc="-15" dirty="0">
                <a:latin typeface="Segoe UI"/>
                <a:cs typeface="Segoe UI"/>
              </a:rPr>
              <a:t>ounci</a:t>
            </a:r>
            <a:r>
              <a:rPr sz="2800" spc="-20" dirty="0">
                <a:latin typeface="Segoe UI"/>
                <a:cs typeface="Segoe UI"/>
              </a:rPr>
              <a:t>l</a:t>
            </a:r>
            <a:r>
              <a:rPr sz="2800" spc="-10" dirty="0">
                <a:latin typeface="Segoe UI"/>
                <a:cs typeface="Segoe UI"/>
              </a:rPr>
              <a:t>s,</a:t>
            </a:r>
            <a:r>
              <a:rPr sz="2800" spc="5" dirty="0">
                <a:latin typeface="Segoe UI"/>
                <a:cs typeface="Segoe UI"/>
              </a:rPr>
              <a:t> </a:t>
            </a:r>
            <a:r>
              <a:rPr sz="2800" spc="-20" dirty="0">
                <a:latin typeface="Segoe UI"/>
                <a:cs typeface="Segoe UI"/>
              </a:rPr>
              <a:t>i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10" dirty="0">
                <a:latin typeface="Segoe UI"/>
                <a:cs typeface="Segoe UI"/>
              </a:rPr>
              <a:t>ar</a:t>
            </a:r>
            <a:r>
              <a:rPr sz="2800" spc="-25" dirty="0">
                <a:latin typeface="Segoe UI"/>
                <a:cs typeface="Segoe UI"/>
              </a:rPr>
              <a:t>n</a:t>
            </a:r>
            <a:r>
              <a:rPr sz="2800" spc="-10" dirty="0">
                <a:latin typeface="Segoe UI"/>
                <a:cs typeface="Segoe UI"/>
              </a:rPr>
              <a:t>, </a:t>
            </a:r>
            <a:r>
              <a:rPr sz="2800" spc="-30" dirty="0">
                <a:latin typeface="Segoe UI"/>
                <a:cs typeface="Segoe UI"/>
              </a:rPr>
              <a:t>AM</a:t>
            </a:r>
            <a:r>
              <a:rPr sz="2800" spc="-10" dirty="0">
                <a:latin typeface="Segoe UI"/>
                <a:cs typeface="Segoe UI"/>
              </a:rPr>
              <a:t>I</a:t>
            </a:r>
            <a:r>
              <a:rPr sz="2800" spc="-25" dirty="0">
                <a:latin typeface="Segoe UI"/>
                <a:cs typeface="Segoe UI"/>
              </a:rPr>
              <a:t>D</a:t>
            </a:r>
            <a:r>
              <a:rPr sz="2800" spc="-15" dirty="0">
                <a:latin typeface="Segoe UI"/>
                <a:cs typeface="Segoe UI"/>
              </a:rPr>
              <a:t>E</a:t>
            </a:r>
            <a:r>
              <a:rPr sz="2800" spc="-25" dirty="0">
                <a:latin typeface="Segoe UI"/>
                <a:cs typeface="Segoe UI"/>
              </a:rPr>
              <a:t>A</a:t>
            </a:r>
            <a:r>
              <a:rPr sz="2800" spc="-15" dirty="0">
                <a:latin typeface="Segoe UI"/>
                <a:cs typeface="Segoe UI"/>
              </a:rPr>
              <a:t>ST</a:t>
            </a:r>
            <a:endParaRPr sz="2800">
              <a:latin typeface="Segoe UI"/>
              <a:cs typeface="Segoe UI"/>
            </a:endParaRPr>
          </a:p>
          <a:p>
            <a:pPr marL="469900" marR="222250" indent="-457200">
              <a:lnSpc>
                <a:spcPts val="4610"/>
              </a:lnSpc>
              <a:spcBef>
                <a:spcPts val="215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I</a:t>
            </a:r>
            <a:r>
              <a:rPr sz="3200" dirty="0">
                <a:latin typeface="Segoe UI"/>
                <a:cs typeface="Segoe UI"/>
              </a:rPr>
              <a:t>n-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un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ry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me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rea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h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is</a:t>
            </a:r>
            <a:r>
              <a:rPr sz="3200" spc="-5" dirty="0">
                <a:latin typeface="Segoe UI"/>
                <a:cs typeface="Segoe UI"/>
              </a:rPr>
              <a:t> c</a:t>
            </a:r>
            <a:r>
              <a:rPr sz="3200" dirty="0">
                <a:latin typeface="Segoe UI"/>
                <a:cs typeface="Segoe UI"/>
              </a:rPr>
              <a:t>arried</a:t>
            </a:r>
            <a:r>
              <a:rPr sz="3200" spc="-3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in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llab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me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iza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(R</a:t>
            </a:r>
            <a:r>
              <a:rPr sz="3200" spc="-5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)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 </a:t>
            </a:r>
            <a:r>
              <a:rPr sz="3200" spc="-10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S Emba</a:t>
            </a:r>
            <a:r>
              <a:rPr sz="3200" spc="-5" dirty="0">
                <a:latin typeface="Segoe UI"/>
                <a:cs typeface="Segoe UI"/>
              </a:rPr>
              <a:t>ss</a:t>
            </a:r>
            <a:r>
              <a:rPr sz="3200" dirty="0">
                <a:latin typeface="Segoe UI"/>
                <a:cs typeface="Segoe UI"/>
              </a:rPr>
              <a:t>y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6091" rIns="0" bIns="0" rtlCol="0">
            <a:spAutoFit/>
          </a:bodyPr>
          <a:lstStyle/>
          <a:p>
            <a:pPr marL="52705">
              <a:lnSpc>
                <a:spcPct val="100000"/>
              </a:lnSpc>
            </a:pP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Y</a:t>
            </a:r>
            <a:r>
              <a:rPr sz="6100" spc="-5" dirty="0">
                <a:solidFill>
                  <a:srgbClr val="007AC2"/>
                </a:solidFill>
                <a:latin typeface="Calibri"/>
                <a:cs typeface="Calibri"/>
              </a:rPr>
              <a:t>E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S 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St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u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d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ent</a:t>
            </a:r>
            <a:r>
              <a:rPr sz="6100" spc="-25" dirty="0">
                <a:solidFill>
                  <a:srgbClr val="007AC2"/>
                </a:solidFill>
                <a:latin typeface="Calibri"/>
                <a:cs typeface="Calibri"/>
              </a:rPr>
              <a:t> 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Ap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p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li</a:t>
            </a:r>
            <a:r>
              <a:rPr sz="6100" spc="-30" dirty="0">
                <a:solidFill>
                  <a:srgbClr val="007AC2"/>
                </a:solidFill>
                <a:latin typeface="Calibri"/>
                <a:cs typeface="Calibri"/>
              </a:rPr>
              <a:t>c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a</a:t>
            </a:r>
            <a:r>
              <a:rPr sz="6100" dirty="0">
                <a:solidFill>
                  <a:srgbClr val="007AC2"/>
                </a:solidFill>
                <a:latin typeface="Calibri"/>
                <a:cs typeface="Calibri"/>
              </a:rPr>
              <a:t>t</a:t>
            </a:r>
            <a:r>
              <a:rPr sz="6100" spc="5" dirty="0">
                <a:solidFill>
                  <a:srgbClr val="007AC2"/>
                </a:solidFill>
                <a:latin typeface="Calibri"/>
                <a:cs typeface="Calibri"/>
              </a:rPr>
              <a:t>i</a:t>
            </a:r>
            <a:r>
              <a:rPr sz="6100" spc="-35" dirty="0">
                <a:solidFill>
                  <a:srgbClr val="007AC2"/>
                </a:solidFill>
                <a:latin typeface="Calibri"/>
                <a:cs typeface="Calibri"/>
              </a:rPr>
              <a:t>ons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3154" y="2237142"/>
            <a:ext cx="10981690" cy="623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">
              <a:lnSpc>
                <a:spcPct val="100000"/>
              </a:lnSpc>
            </a:pPr>
            <a:r>
              <a:rPr sz="3600" spc="-5" dirty="0">
                <a:latin typeface="Segoe UI"/>
                <a:cs typeface="Segoe UI"/>
              </a:rPr>
              <a:t>W</a:t>
            </a:r>
            <a:r>
              <a:rPr sz="3600" spc="-20" dirty="0">
                <a:latin typeface="Segoe UI"/>
                <a:cs typeface="Segoe UI"/>
              </a:rPr>
              <a:t>here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spc="-25" dirty="0">
                <a:latin typeface="Segoe UI"/>
                <a:cs typeface="Segoe UI"/>
              </a:rPr>
              <a:t>do</a:t>
            </a:r>
            <a:r>
              <a:rPr sz="3600" dirty="0">
                <a:latin typeface="Segoe UI"/>
                <a:cs typeface="Segoe UI"/>
              </a:rPr>
              <a:t> </a:t>
            </a:r>
            <a:r>
              <a:rPr sz="3600" spc="-20" dirty="0">
                <a:latin typeface="Segoe UI"/>
                <a:cs typeface="Segoe UI"/>
              </a:rPr>
              <a:t>our</a:t>
            </a:r>
            <a:r>
              <a:rPr sz="3600" spc="5" dirty="0">
                <a:latin typeface="Segoe UI"/>
                <a:cs typeface="Segoe UI"/>
              </a:rPr>
              <a:t> </a:t>
            </a:r>
            <a:r>
              <a:rPr sz="3600" spc="-5" dirty="0">
                <a:latin typeface="Segoe UI"/>
                <a:cs typeface="Segoe UI"/>
              </a:rPr>
              <a:t>s</a:t>
            </a:r>
            <a:r>
              <a:rPr sz="3600" spc="-20" dirty="0">
                <a:latin typeface="Segoe UI"/>
                <a:cs typeface="Segoe UI"/>
              </a:rPr>
              <a:t>tude</a:t>
            </a:r>
            <a:r>
              <a:rPr sz="3600" dirty="0">
                <a:latin typeface="Segoe UI"/>
                <a:cs typeface="Segoe UI"/>
              </a:rPr>
              <a:t>nts</a:t>
            </a:r>
            <a:r>
              <a:rPr sz="3600" spc="-10" dirty="0">
                <a:latin typeface="Segoe UI"/>
                <a:cs typeface="Segoe UI"/>
              </a:rPr>
              <a:t> </a:t>
            </a:r>
            <a:r>
              <a:rPr sz="3600" dirty="0">
                <a:latin typeface="Segoe UI"/>
                <a:cs typeface="Segoe UI"/>
              </a:rPr>
              <a:t>co</a:t>
            </a:r>
            <a:r>
              <a:rPr sz="3600" spc="-5" dirty="0">
                <a:latin typeface="Segoe UI"/>
                <a:cs typeface="Segoe UI"/>
              </a:rPr>
              <a:t>m</a:t>
            </a:r>
            <a:r>
              <a:rPr sz="3600" spc="-20" dirty="0">
                <a:latin typeface="Segoe UI"/>
                <a:cs typeface="Segoe UI"/>
              </a:rPr>
              <a:t>e</a:t>
            </a:r>
            <a:r>
              <a:rPr sz="3600" spc="10" dirty="0">
                <a:latin typeface="Segoe UI"/>
                <a:cs typeface="Segoe UI"/>
              </a:rPr>
              <a:t> </a:t>
            </a:r>
            <a:r>
              <a:rPr sz="3600" spc="-15" dirty="0">
                <a:latin typeface="Segoe UI"/>
                <a:cs typeface="Segoe UI"/>
              </a:rPr>
              <a:t>f</a:t>
            </a:r>
            <a:r>
              <a:rPr sz="3600" spc="-20" dirty="0">
                <a:latin typeface="Segoe UI"/>
                <a:cs typeface="Segoe UI"/>
              </a:rPr>
              <a:t>r</a:t>
            </a:r>
            <a:r>
              <a:rPr sz="3600" dirty="0">
                <a:latin typeface="Segoe UI"/>
                <a:cs typeface="Segoe UI"/>
              </a:rPr>
              <a:t>o</a:t>
            </a:r>
            <a:r>
              <a:rPr sz="3600" spc="-5" dirty="0">
                <a:latin typeface="Segoe UI"/>
                <a:cs typeface="Segoe UI"/>
              </a:rPr>
              <a:t>m</a:t>
            </a:r>
            <a:r>
              <a:rPr sz="3600" dirty="0">
                <a:latin typeface="Segoe UI"/>
                <a:cs typeface="Segoe UI"/>
              </a:rPr>
              <a:t>?</a:t>
            </a:r>
            <a:endParaRPr sz="3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50">
              <a:latin typeface="Times New Roman"/>
              <a:cs typeface="Times New Roman"/>
            </a:endParaRPr>
          </a:p>
          <a:p>
            <a:pPr marL="469900" marR="1063625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ere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are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m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l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iple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und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 Y</a:t>
            </a: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S appli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 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ele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5" dirty="0">
                <a:latin typeface="Segoe UI"/>
                <a:cs typeface="Segoe UI"/>
              </a:rPr>
              <a:t>ss</a:t>
            </a:r>
            <a:r>
              <a:rPr sz="3200" dirty="0"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marR="456565" indent="-457200">
              <a:lnSpc>
                <a:spcPct val="120000"/>
              </a:lnSpc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A</a:t>
            </a:r>
            <a:r>
              <a:rPr sz="3200" dirty="0">
                <a:latin typeface="Segoe UI"/>
                <a:cs typeface="Segoe UI"/>
              </a:rPr>
              <a:t>ll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appli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are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re</a:t>
            </a:r>
            <a:r>
              <a:rPr sz="3200" spc="-5" dirty="0">
                <a:latin typeface="Segoe UI"/>
                <a:cs typeface="Segoe UI"/>
              </a:rPr>
              <a:t>qu</a:t>
            </a:r>
            <a:r>
              <a:rPr sz="3200" dirty="0">
                <a:latin typeface="Segoe UI"/>
                <a:cs typeface="Segoe UI"/>
              </a:rPr>
              <a:t>ired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ake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an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Eng</a:t>
            </a:r>
            <a:r>
              <a:rPr sz="3200" dirty="0">
                <a:latin typeface="Segoe UI"/>
                <a:cs typeface="Segoe UI"/>
              </a:rPr>
              <a:t>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h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ie</a:t>
            </a:r>
            <a:r>
              <a:rPr sz="3200" spc="-5" dirty="0">
                <a:latin typeface="Segoe UI"/>
                <a:cs typeface="Segoe UI"/>
              </a:rPr>
              <a:t>nc</a:t>
            </a:r>
            <a:r>
              <a:rPr sz="3200" dirty="0">
                <a:latin typeface="Segoe UI"/>
                <a:cs typeface="Segoe UI"/>
              </a:rPr>
              <a:t>y e</a:t>
            </a:r>
            <a:r>
              <a:rPr sz="3200" spc="5" dirty="0">
                <a:latin typeface="Segoe UI"/>
                <a:cs typeface="Segoe UI"/>
              </a:rPr>
              <a:t>x</a:t>
            </a:r>
            <a:r>
              <a:rPr sz="3200" dirty="0">
                <a:latin typeface="Segoe UI"/>
                <a:cs typeface="Segoe UI"/>
              </a:rPr>
              <a:t>am,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wri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e a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to</a:t>
            </a:r>
            <a:r>
              <a:rPr sz="3200" dirty="0">
                <a:latin typeface="Segoe UI"/>
                <a:cs typeface="Segoe UI"/>
              </a:rPr>
              <a:t>red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5" dirty="0">
                <a:latin typeface="Segoe UI"/>
                <a:cs typeface="Segoe UI"/>
              </a:rPr>
              <a:t>ss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y</a:t>
            </a:r>
            <a:r>
              <a:rPr sz="3200" dirty="0">
                <a:latin typeface="Segoe UI"/>
                <a:cs typeface="Segoe UI"/>
              </a:rPr>
              <a:t>,</a:t>
            </a:r>
            <a:r>
              <a:rPr sz="3200" spc="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mple</a:t>
            </a:r>
            <a:r>
              <a:rPr sz="3200" spc="-5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e a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Y</a:t>
            </a:r>
            <a:r>
              <a:rPr sz="3200" spc="-5" dirty="0">
                <a:latin typeface="Segoe UI"/>
                <a:cs typeface="Segoe UI"/>
              </a:rPr>
              <a:t>E</a:t>
            </a:r>
            <a:r>
              <a:rPr sz="3200" dirty="0">
                <a:latin typeface="Segoe UI"/>
                <a:cs typeface="Segoe UI"/>
              </a:rPr>
              <a:t>S 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 appli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,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par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ipa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in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p</a:t>
            </a:r>
            <a:r>
              <a:rPr sz="3200" spc="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d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nd</a:t>
            </a:r>
            <a:r>
              <a:rPr sz="3200" dirty="0">
                <a:latin typeface="Segoe UI"/>
                <a:cs typeface="Segoe UI"/>
              </a:rPr>
              <a:t>ivi</a:t>
            </a:r>
            <a:r>
              <a:rPr sz="3200" spc="-5" dirty="0">
                <a:latin typeface="Segoe UI"/>
                <a:cs typeface="Segoe UI"/>
              </a:rPr>
              <a:t>du</a:t>
            </a:r>
            <a:r>
              <a:rPr sz="3200" dirty="0">
                <a:latin typeface="Segoe UI"/>
                <a:cs typeface="Segoe UI"/>
              </a:rPr>
              <a:t>al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10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- per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erview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69900" algn="l"/>
              </a:tabLst>
            </a:pPr>
            <a:r>
              <a:rPr sz="3200" spc="-5" dirty="0">
                <a:latin typeface="Segoe UI"/>
                <a:cs typeface="Segoe UI"/>
              </a:rPr>
              <a:t>A</a:t>
            </a:r>
            <a:r>
              <a:rPr sz="3200" dirty="0">
                <a:latin typeface="Segoe UI"/>
                <a:cs typeface="Segoe UI"/>
              </a:rPr>
              <a:t>ll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i</a:t>
            </a:r>
            <a:r>
              <a:rPr sz="3200" spc="-5" dirty="0">
                <a:latin typeface="Segoe UI"/>
                <a:cs typeface="Segoe UI"/>
              </a:rPr>
              <a:t>n</a:t>
            </a:r>
            <a:r>
              <a:rPr sz="3200" dirty="0">
                <a:latin typeface="Segoe UI"/>
                <a:cs typeface="Segoe UI"/>
              </a:rPr>
              <a:t>ali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are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ele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ed</a:t>
            </a:r>
            <a:r>
              <a:rPr sz="3200" spc="-1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1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 ba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dirty="0">
                <a:latin typeface="Segoe UI"/>
                <a:cs typeface="Segoe UI"/>
              </a:rPr>
              <a:t>is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 meri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.</a:t>
            </a:r>
            <a:endParaRPr sz="3200">
              <a:latin typeface="Segoe UI"/>
              <a:cs typeface="Segoe UI"/>
            </a:endParaRPr>
          </a:p>
          <a:p>
            <a:pPr marL="469900" marR="5080" indent="-457200">
              <a:lnSpc>
                <a:spcPct val="120000"/>
              </a:lnSpc>
              <a:buFont typeface="Arial"/>
              <a:buChar char="•"/>
              <a:tabLst>
                <a:tab pos="469900" algn="l"/>
                <a:tab pos="2724785" algn="l"/>
              </a:tabLst>
            </a:pPr>
            <a:r>
              <a:rPr sz="3200" spc="-5" dirty="0">
                <a:latin typeface="Segoe UI"/>
                <a:cs typeface="Segoe UI"/>
              </a:rPr>
              <a:t>A</a:t>
            </a:r>
            <a:r>
              <a:rPr sz="3200" dirty="0">
                <a:latin typeface="Segoe UI"/>
                <a:cs typeface="Segoe UI"/>
              </a:rPr>
              <a:t>ppli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dirty="0">
                <a:latin typeface="Segoe UI"/>
                <a:cs typeface="Segoe UI"/>
              </a:rPr>
              <a:t>an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s</a:t>
            </a:r>
            <a:r>
              <a:rPr sz="3200" spc="-5" dirty="0">
                <a:latin typeface="Segoe UI"/>
                <a:cs typeface="Segoe UI"/>
              </a:rPr>
              <a:t> mus</a:t>
            </a:r>
            <a:r>
              <a:rPr sz="3200" dirty="0">
                <a:latin typeface="Segoe UI"/>
                <a:cs typeface="Segoe UI"/>
              </a:rPr>
              <a:t>t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be be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ween</a:t>
            </a:r>
            <a:r>
              <a:rPr sz="3200" spc="-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 a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es</a:t>
            </a:r>
            <a:r>
              <a:rPr sz="3200" spc="-20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 </a:t>
            </a:r>
            <a:r>
              <a:rPr sz="3200" spc="-5" dirty="0">
                <a:latin typeface="Segoe UI"/>
                <a:cs typeface="Segoe UI"/>
              </a:rPr>
              <a:t>15</a:t>
            </a:r>
            <a:r>
              <a:rPr sz="3200" dirty="0">
                <a:latin typeface="Segoe UI"/>
                <a:cs typeface="Segoe UI"/>
              </a:rPr>
              <a:t>-</a:t>
            </a:r>
            <a:r>
              <a:rPr sz="3200" spc="-5" dirty="0">
                <a:latin typeface="Segoe UI"/>
                <a:cs typeface="Segoe UI"/>
              </a:rPr>
              <a:t>1</a:t>
            </a:r>
            <a:r>
              <a:rPr sz="3200" dirty="0">
                <a:latin typeface="Segoe UI"/>
                <a:cs typeface="Segoe UI"/>
              </a:rPr>
              <a:t>8</a:t>
            </a:r>
            <a:r>
              <a:rPr sz="3200" spc="-25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by</a:t>
            </a:r>
            <a:r>
              <a:rPr sz="3200" spc="5" dirty="0">
                <a:latin typeface="Segoe UI"/>
                <a:cs typeface="Segoe UI"/>
              </a:rPr>
              <a:t> 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spc="-5" dirty="0">
                <a:latin typeface="Segoe UI"/>
                <a:cs typeface="Segoe UI"/>
              </a:rPr>
              <a:t>h</a:t>
            </a:r>
            <a:r>
              <a:rPr sz="3200" dirty="0">
                <a:latin typeface="Segoe UI"/>
                <a:cs typeface="Segoe UI"/>
              </a:rPr>
              <a:t>e 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art 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pr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g</a:t>
            </a:r>
            <a:r>
              <a:rPr sz="3200" dirty="0">
                <a:latin typeface="Segoe UI"/>
                <a:cs typeface="Segoe UI"/>
              </a:rPr>
              <a:t>ram	</a:t>
            </a:r>
            <a:r>
              <a:rPr sz="3200" spc="5" dirty="0">
                <a:latin typeface="Segoe UI"/>
                <a:cs typeface="Segoe UI"/>
              </a:rPr>
              <a:t>(</a:t>
            </a:r>
            <a:r>
              <a:rPr sz="3200" spc="-5" dirty="0">
                <a:latin typeface="Segoe UI"/>
                <a:cs typeface="Segoe UI"/>
              </a:rPr>
              <a:t>s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m</a:t>
            </a:r>
            <a:r>
              <a:rPr sz="3200" dirty="0">
                <a:latin typeface="Segoe UI"/>
                <a:cs typeface="Segoe UI"/>
              </a:rPr>
              <a:t>e </a:t>
            </a:r>
            <a:r>
              <a:rPr sz="3200" spc="-5" dirty="0">
                <a:latin typeface="Segoe UI"/>
                <a:cs typeface="Segoe UI"/>
              </a:rPr>
              <a:t>c</a:t>
            </a:r>
            <a:r>
              <a:rPr sz="3200" spc="-10" dirty="0">
                <a:latin typeface="Segoe UI"/>
                <a:cs typeface="Segoe UI"/>
              </a:rPr>
              <a:t>o</a:t>
            </a:r>
            <a:r>
              <a:rPr sz="3200" spc="-5" dirty="0">
                <a:latin typeface="Segoe UI"/>
                <a:cs typeface="Segoe UI"/>
              </a:rPr>
              <a:t>u</a:t>
            </a:r>
            <a:r>
              <a:rPr sz="3200" dirty="0">
                <a:latin typeface="Segoe UI"/>
                <a:cs typeface="Segoe UI"/>
              </a:rPr>
              <a:t>n</a:t>
            </a:r>
            <a:r>
              <a:rPr sz="3200" spc="-10" dirty="0">
                <a:latin typeface="Segoe UI"/>
                <a:cs typeface="Segoe UI"/>
              </a:rPr>
              <a:t>t</a:t>
            </a:r>
            <a:r>
              <a:rPr sz="3200" dirty="0">
                <a:latin typeface="Segoe UI"/>
                <a:cs typeface="Segoe UI"/>
              </a:rPr>
              <a:t>ries</a:t>
            </a:r>
            <a:r>
              <a:rPr sz="3200" spc="-5" dirty="0">
                <a:latin typeface="Segoe UI"/>
                <a:cs typeface="Segoe UI"/>
              </a:rPr>
              <a:t> h</a:t>
            </a:r>
            <a:r>
              <a:rPr sz="3200" dirty="0">
                <a:latin typeface="Segoe UI"/>
                <a:cs typeface="Segoe UI"/>
              </a:rPr>
              <a:t>ave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dirty="0">
                <a:latin typeface="Segoe UI"/>
                <a:cs typeface="Segoe UI"/>
              </a:rPr>
              <a:t>a</a:t>
            </a:r>
            <a:r>
              <a:rPr sz="3200" spc="-5" dirty="0">
                <a:latin typeface="Segoe UI"/>
                <a:cs typeface="Segoe UI"/>
              </a:rPr>
              <a:t> c</a:t>
            </a:r>
            <a:r>
              <a:rPr sz="3200" dirty="0">
                <a:latin typeface="Segoe UI"/>
                <a:cs typeface="Segoe UI"/>
              </a:rPr>
              <a:t>ut</a:t>
            </a:r>
            <a:r>
              <a:rPr sz="3200" spc="-10" dirty="0">
                <a:latin typeface="Segoe UI"/>
                <a:cs typeface="Segoe UI"/>
              </a:rPr>
              <a:t> o</a:t>
            </a:r>
            <a:r>
              <a:rPr sz="3200" spc="5" dirty="0">
                <a:latin typeface="Segoe UI"/>
                <a:cs typeface="Segoe UI"/>
              </a:rPr>
              <a:t>f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o</a:t>
            </a:r>
            <a:r>
              <a:rPr sz="3200" dirty="0">
                <a:latin typeface="Segoe UI"/>
                <a:cs typeface="Segoe UI"/>
              </a:rPr>
              <a:t>f</a:t>
            </a:r>
            <a:r>
              <a:rPr sz="3200" spc="-10" dirty="0">
                <a:latin typeface="Segoe UI"/>
                <a:cs typeface="Segoe UI"/>
              </a:rPr>
              <a:t> </a:t>
            </a:r>
            <a:r>
              <a:rPr sz="3200" spc="-5" dirty="0">
                <a:latin typeface="Segoe UI"/>
                <a:cs typeface="Segoe UI"/>
              </a:rPr>
              <a:t>17)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601200"/>
            <a:ext cx="13004292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3543DF8884E34488383CDB7ED91365" ma:contentTypeVersion="13" ma:contentTypeDescription="Create a new document." ma:contentTypeScope="" ma:versionID="c48cd40303651751191a9c8a02a07449">
  <xsd:schema xmlns:xsd="http://www.w3.org/2001/XMLSchema" xmlns:xs="http://www.w3.org/2001/XMLSchema" xmlns:p="http://schemas.microsoft.com/office/2006/metadata/properties" xmlns:ns3="25ac1f27-c688-409d-9eb4-0b834175aa4c" xmlns:ns4="702295f3-b47e-44f8-ac86-aa4ed9464ab6" targetNamespace="http://schemas.microsoft.com/office/2006/metadata/properties" ma:root="true" ma:fieldsID="325ec7e86c285dbb06b632d5118ec641" ns3:_="" ns4:_="">
    <xsd:import namespace="25ac1f27-c688-409d-9eb4-0b834175aa4c"/>
    <xsd:import namespace="702295f3-b47e-44f8-ac86-aa4ed9464ab6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edWithUser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c1f27-c688-409d-9eb4-0b834175aa4c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295f3-b47e-44f8-ac86-aa4ed9464a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08569-6595-4101-8267-AF9B0F6D5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3CB117-EFC8-4898-A007-48517823D37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02295f3-b47e-44f8-ac86-aa4ed9464ab6"/>
    <ds:schemaRef ds:uri="http://purl.org/dc/elements/1.1/"/>
    <ds:schemaRef ds:uri="http://schemas.microsoft.com/office/2006/metadata/properties"/>
    <ds:schemaRef ds:uri="25ac1f27-c688-409d-9eb4-0b834175aa4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7D5A8F-6650-4B20-A874-E0571EA59D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c1f27-c688-409d-9eb4-0b834175aa4c"/>
    <ds:schemaRef ds:uri="702295f3-b47e-44f8-ac86-aa4ed9464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1713</Words>
  <Application>Microsoft Office PowerPoint</Application>
  <PresentationFormat>Custom</PresentationFormat>
  <Paragraphs>139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Gadugi</vt:lpstr>
      <vt:lpstr>Segoe UI</vt:lpstr>
      <vt:lpstr>Times New Roman</vt:lpstr>
      <vt:lpstr>Office Theme</vt:lpstr>
      <vt:lpstr>PowerPoint Presentation</vt:lpstr>
      <vt:lpstr>Agenda</vt:lpstr>
      <vt:lpstr>Who’s Who in Sponsored Programs</vt:lpstr>
      <vt:lpstr>Who’s Who in Sponsored Programs, cont.</vt:lpstr>
      <vt:lpstr>PowerPoint Presentation</vt:lpstr>
      <vt:lpstr>PowerPoint Presentation</vt:lpstr>
      <vt:lpstr>Congress-Bundestag Youth Exchange (CBYX)</vt:lpstr>
      <vt:lpstr>YES Program Recruitment</vt:lpstr>
      <vt:lpstr>YES Student Applications</vt:lpstr>
      <vt:lpstr>PowerPoint Presentation</vt:lpstr>
      <vt:lpstr>Students with Disabilities, cont.</vt:lpstr>
      <vt:lpstr>SP Placement Considerations</vt:lpstr>
      <vt:lpstr>SP Support Considerations</vt:lpstr>
      <vt:lpstr>So, what is a Cluster?</vt:lpstr>
      <vt:lpstr>PowerPoint Presentation</vt:lpstr>
      <vt:lpstr>Enrichment Activities, cont.</vt:lpstr>
      <vt:lpstr>PowerPoint Presentation</vt:lpstr>
      <vt:lpstr>PowerPoint Presentation</vt:lpstr>
      <vt:lpstr>Student Stipends</vt:lpstr>
      <vt:lpstr>PowerPoint Presentation</vt:lpstr>
      <vt:lpstr>Host Family Incidentals, cont.</vt:lpstr>
      <vt:lpstr>Sponsored Programs Travel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Ball</dc:creator>
  <cp:lastModifiedBy>Sarah Radermacher</cp:lastModifiedBy>
  <cp:revision>4</cp:revision>
  <dcterms:created xsi:type="dcterms:W3CDTF">2019-07-30T19:36:55Z</dcterms:created>
  <dcterms:modified xsi:type="dcterms:W3CDTF">2019-07-31T19:57:13Z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2019-07-11T00:00:00Z</vt:filetime>
  </property>
  <property fmtid="{D5CDD505-2E9C-101B-9397-08002B2CF9AE}" pid="3" name="LastSaved">
    <vt:filetime>2019-07-30T00:00:00Z</vt:filetime>
  </property>
  <property fmtid="{D5CDD505-2E9C-101B-9397-08002B2CF9AE}" pid="4" name="ContentTypeId">
    <vt:lpwstr>0x010100033543DF8884E34488383CDB7ED91365</vt:lpwstr>
  </property>
</Properties>
</file>